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1608" r:id="rId2"/>
    <p:sldId id="1609" r:id="rId3"/>
    <p:sldId id="1604" r:id="rId4"/>
    <p:sldId id="1605" r:id="rId5"/>
    <p:sldId id="1606" r:id="rId6"/>
    <p:sldId id="1607" r:id="rId7"/>
  </p:sldIdLst>
  <p:sldSz cx="9144000" cy="6858000" type="screen4x3"/>
  <p:notesSz cx="6888163" cy="100187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accent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accent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accent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accent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accent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accent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accent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accent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accent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5">
          <p15:clr>
            <a:srgbClr val="A4A3A4"/>
          </p15:clr>
        </p15:guide>
        <p15:guide id="2" pos="34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3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FF"/>
    <a:srgbClr val="FFCCFF"/>
    <a:srgbClr val="6666FF"/>
    <a:srgbClr val="6699FF"/>
    <a:srgbClr val="66FF33"/>
    <a:srgbClr val="66FF66"/>
    <a:srgbClr val="00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9504" autoAdjust="0"/>
    <p:restoredTop sz="95327" autoAdjust="0"/>
  </p:normalViewPr>
  <p:slideViewPr>
    <p:cSldViewPr snapToGrid="0">
      <p:cViewPr varScale="1">
        <p:scale>
          <a:sx n="107" d="100"/>
          <a:sy n="107" d="100"/>
        </p:scale>
        <p:origin x="933" y="63"/>
      </p:cViewPr>
      <p:guideLst>
        <p:guide orient="horz" pos="2975"/>
        <p:guide pos="3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37" d="100"/>
          <a:sy n="37" d="100"/>
        </p:scale>
        <p:origin x="-1428" y="-96"/>
      </p:cViewPr>
      <p:guideLst>
        <p:guide orient="horz" pos="3153"/>
        <p:guide pos="2169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D566840-054E-D941-C947-E47353E2A9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0" tIns="46631" rIns="93260" bIns="46631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spcBef>
                <a:spcPct val="5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08F9F56-934B-D058-6FCB-4C048AC2E64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6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0" tIns="46631" rIns="93260" bIns="46631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spcBef>
                <a:spcPct val="5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115D58D0-1782-4268-B177-7B0A27008BDA}" type="datetime1">
              <a:rPr lang="ja-JP" altLang="en-US"/>
              <a:pPr/>
              <a:t>2022/7/22</a:t>
            </a:fld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D90973B-E734-E4F3-A7E0-D3CC1DC920C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6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0" tIns="46631" rIns="93260" bIns="46631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spcBef>
                <a:spcPct val="5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989190B-4462-C6C7-C8A5-DFAAD27EA32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7063"/>
            <a:ext cx="2986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0" tIns="46631" rIns="93260" bIns="46631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spcBef>
                <a:spcPct val="5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608E86E6-4DD0-4692-ABA0-38BFA296031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5ED89B7-DC1E-C449-D3E1-9D0FE234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0" tIns="46631" rIns="93260" bIns="46631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spcBef>
                <a:spcPct val="5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16FC07D-575C-ED8F-92E2-A5027B59751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6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0" tIns="46631" rIns="93260" bIns="46631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spcBef>
                <a:spcPct val="5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FAD159EA-6A09-4FE7-95F6-7671F620EDD1}" type="datetime1">
              <a:rPr lang="ja-JP" altLang="en-US"/>
              <a:pPr/>
              <a:t>2022/7/22</a:t>
            </a:fld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1DF2D78-DA83-5ADC-3E8C-1B640D7CAAF5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44563" y="752475"/>
            <a:ext cx="5005387" cy="3754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2B05004-3EDE-7ECA-5430-0A4A4E9037B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759325"/>
            <a:ext cx="5056187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0" tIns="46631" rIns="93260" bIns="466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6C3C915-F215-68B5-8DB0-D2CBE836221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6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0" tIns="46631" rIns="93260" bIns="46631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spcBef>
                <a:spcPct val="5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E7AF067-35FB-5C42-1BF7-E69E4C887F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6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60" tIns="46631" rIns="93260" bIns="46631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spcBef>
                <a:spcPct val="5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F09864D0-BE44-4776-AA80-C6652B0FC41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EF95DE5-0D82-3BBA-D4EB-F1E9108CBF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57238" indent="-292100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63638" indent="-231775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28775" indent="-231775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95500" indent="-233363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527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30099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671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9243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spcBef>
                <a:spcPct val="50000"/>
              </a:spcBef>
            </a:pPr>
            <a:fld id="{FACD35A3-C874-4D01-9EDC-B4D7EDE43206}" type="slidenum">
              <a:rPr lang="en-US" altLang="ja-JP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>
                <a:spcBef>
                  <a:spcPct val="50000"/>
                </a:spcBef>
              </a:pPr>
              <a:t>1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4795FAD-E774-09E7-E7B3-A8BB33D3BC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9BB1F6D-D6F2-A630-0675-9735B1DF2A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43FD9D6-B959-042F-FBAC-4A94E2CB596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02075" y="9517063"/>
            <a:ext cx="2986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260" tIns="46631" rIns="93260" bIns="46631" anchor="b"/>
          <a:lstStyle>
            <a:lvl1pPr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57238" indent="-292100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63638" indent="-231775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28775" indent="-231775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95500" indent="-233363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527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30099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671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9243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381869E9-37CF-4E6F-9B15-DE0F9337507B}" type="slidenum">
              <a:rPr lang="en-US" altLang="ja-JP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50000"/>
                </a:spcBef>
              </a:pPr>
              <a:t>2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45EDEA0-237F-A7EE-01B0-B2E55614B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59FE4E02-1AE5-3AE8-1046-34739A30F6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F5B8593-49C6-6F37-3C95-C41AEED548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57238" indent="-292100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63638" indent="-231775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28775" indent="-231775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95500" indent="-233363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527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30099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671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9243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spcBef>
                <a:spcPct val="50000"/>
              </a:spcBef>
            </a:pPr>
            <a:fld id="{5AB2BB55-A988-4A81-A108-0498A6ED827A}" type="slidenum">
              <a:rPr lang="en-US" altLang="ja-JP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>
                <a:spcBef>
                  <a:spcPct val="50000"/>
                </a:spcBef>
              </a:pPr>
              <a:t>3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515A942D-2B89-28F4-AAB0-B351DB0F1D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69AB9D7-1665-5D5C-BDDF-D5DC7151B1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8D6F034A-60F7-EA20-2874-5F48BBBABA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57238" indent="-292100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63638" indent="-231775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28775" indent="-231775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95500" indent="-233363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527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30099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671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9243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spcBef>
                <a:spcPct val="50000"/>
              </a:spcBef>
            </a:pPr>
            <a:fld id="{591CAF2A-CAC8-4AE7-97D8-123966E47802}" type="slidenum">
              <a:rPr lang="en-US" altLang="ja-JP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>
                <a:spcBef>
                  <a:spcPct val="50000"/>
                </a:spcBef>
              </a:pPr>
              <a:t>4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AE26616-09AB-DA40-230D-8437596FDE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9AA45D5-B7F8-CA93-AF9B-314240742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0F743A92-BB2B-F3CD-7CBA-D4C58A882C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57238" indent="-292100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63638" indent="-231775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28775" indent="-231775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95500" indent="-233363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527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30099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671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9243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spcBef>
                <a:spcPct val="50000"/>
              </a:spcBef>
            </a:pPr>
            <a:fld id="{B08BF7E7-B84F-4037-BB43-D0984766BA19}" type="slidenum">
              <a:rPr lang="en-US" altLang="ja-JP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>
                <a:spcBef>
                  <a:spcPct val="50000"/>
                </a:spcBef>
              </a:pPr>
              <a:t>5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0D86865-9C31-85F7-8612-F10E7558FA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56619AAF-066E-F13F-14A6-1E02A9CCC2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79EF67BD-2C7B-2533-6E57-0F0DFBF628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57238" indent="-292100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63638" indent="-231775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28775" indent="-231775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95500" indent="-233363" algn="ctr" defTabSz="931863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527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30099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671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924300" indent="-233363" algn="ctr" defTabSz="931863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spcBef>
                <a:spcPct val="50000"/>
              </a:spcBef>
            </a:pPr>
            <a:fld id="{B33E545F-E6D6-411B-AC08-495E4EAC33D8}" type="slidenum">
              <a:rPr lang="en-US" altLang="ja-JP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>
                <a:spcBef>
                  <a:spcPct val="50000"/>
                </a:spcBef>
              </a:pPr>
              <a:t>6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F4B551F-1B46-CE3F-EE7E-B5DE71457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FD96ED6D-EB2C-3182-7707-3E7AD0B0E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55EB6E-B55B-8E55-29A0-7024949330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5F928-94D4-458A-9B98-0945C4C8A7FA}" type="datetime1">
              <a:rPr lang="ja-JP" altLang="en-US"/>
              <a:pPr>
                <a:defRPr/>
              </a:pPr>
              <a:t>2022/7/22</a:t>
            </a:fld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73C20C-3CCF-41F9-176B-53527EF157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C40664-B48B-5252-6AF2-9A204E8533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05A7C-8FE0-4888-A608-A27F70F9CD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944494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A7BAE9-39F0-6042-A1D6-B5CA7B2AA2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4503B-527C-4283-A142-DCBEDDC707A4}" type="datetime1">
              <a:rPr lang="ja-JP" altLang="en-US"/>
              <a:pPr>
                <a:defRPr/>
              </a:pPr>
              <a:t>2022/7/22</a:t>
            </a:fld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4ACDD8-1474-F2B8-8B5D-619B9837E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CE7A0F-D0F1-D904-3230-BC2091EE0F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E3B17-61D7-45E3-96D6-12FC765F04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032186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758980-3939-3892-3F25-7D7A468D7C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7E084-D50F-4FFF-902B-4BA7E169E0D9}" type="datetime1">
              <a:rPr lang="ja-JP" altLang="en-US"/>
              <a:pPr>
                <a:defRPr/>
              </a:pPr>
              <a:t>2022/7/22</a:t>
            </a:fld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D8CB25-0B01-24B0-B2E4-3D5E582CBD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E2196A-8C22-3F82-96F9-C42627D8A8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97E33-91BA-4D6F-8B9A-F63CB007B7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801080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381E0A-2E13-C5E2-CDC2-43A502E19D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FF42F-8C85-458B-834C-1CED43816661}" type="datetime1">
              <a:rPr lang="ja-JP" altLang="en-US"/>
              <a:pPr>
                <a:defRPr/>
              </a:pPr>
              <a:t>2022/7/22</a:t>
            </a:fld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0E5BEC-C3A5-4838-22B3-98E8FF8999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F2808F-6AA6-D3E3-91A3-1D116F90A6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D8B5C-C273-4FDE-AE58-BDC8A3225B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829433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7305D-9D7B-7BC6-D4C1-87E4ECE537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188B0-3D33-4470-8F82-B1F741B966BD}" type="datetime1">
              <a:rPr lang="ja-JP" altLang="en-US"/>
              <a:pPr>
                <a:defRPr/>
              </a:pPr>
              <a:t>2022/7/22</a:t>
            </a:fld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E4EE15-9DE1-57B9-E70A-D7F13C3242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D19F36-ACB6-D69E-0E44-A198767DAC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9B48E-9BE6-4B78-AE67-9B5D59350C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404861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094B57-B1C5-E9CB-8C05-666506EECB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E4776-945F-4B38-B3FC-93AA9E2195C3}" type="datetime1">
              <a:rPr lang="ja-JP" altLang="en-US"/>
              <a:pPr>
                <a:defRPr/>
              </a:pPr>
              <a:t>2022/7/22</a:t>
            </a:fld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946C50-98CB-3674-4477-3B6F8C81A2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F673DF-49D7-9017-2C8C-3BC821080B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4512A-1CB3-4772-80DD-2CDA504C43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260816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FA150B6-60FC-FB8E-8A92-0BD2C16CD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5BDD8-CEC2-4BBF-8548-1ABB47AD3477}" type="datetime1">
              <a:rPr lang="ja-JP" altLang="en-US"/>
              <a:pPr>
                <a:defRPr/>
              </a:pPr>
              <a:t>2022/7/22</a:t>
            </a:fld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73F02DC-F774-A7CF-35DF-392CB38DB0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B78FF92-ED89-1D34-44E0-39FA678821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2C5F4-A0C6-48A9-BAFB-DDFB0CFC2E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99275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406BAB2-50C4-0C11-FC4E-3574ABB256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9DD5-2820-4405-8576-E1267E1DD7A2}" type="datetime1">
              <a:rPr lang="ja-JP" altLang="en-US"/>
              <a:pPr>
                <a:defRPr/>
              </a:pPr>
              <a:t>2022/7/22</a:t>
            </a:fld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3EBA0E4-128A-C043-D355-B8003BD0AA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FCD2A97-3F41-CD0E-4529-E3126C7FF4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0456C-35DF-4BEF-93DF-2E20D787D7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602388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214B032-0A49-4CAD-F012-6E9F2E1DA3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8C55-DA9F-4357-B6BE-1531E0E92B2C}" type="datetime1">
              <a:rPr lang="ja-JP" altLang="en-US"/>
              <a:pPr>
                <a:defRPr/>
              </a:pPr>
              <a:t>2022/7/22</a:t>
            </a:fld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C6CA62-87E2-DADD-5BF2-E75536E0BD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25A561-AE05-1DAC-6ECE-0478695C6E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94AA4-6C9F-4AC2-99D9-CC8EECAA13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500098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C98851-BD86-6C91-6610-75CC2751A5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F3661-5EEC-490F-AAFE-7AB6C4FBA819}" type="datetime1">
              <a:rPr lang="ja-JP" altLang="en-US"/>
              <a:pPr>
                <a:defRPr/>
              </a:pPr>
              <a:t>2022/7/22</a:t>
            </a:fld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DAEEF7-731D-613F-A6F1-06904CD07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25AB94-98E7-1279-A2A2-B8DEF9250D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E5BD2-5EDB-4403-A17F-2A9D4CCA0B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921449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99655F-2283-3E15-2BE0-613C2AE308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0A842-A6A7-44ED-B54B-7C2D16855AFB}" type="datetime1">
              <a:rPr lang="ja-JP" altLang="en-US"/>
              <a:pPr>
                <a:defRPr/>
              </a:pPr>
              <a:t>2022/7/22</a:t>
            </a:fld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226507-AD0A-1EF7-5DDF-ED290FCF6D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31C5A0-FA20-7D5D-C9D6-1624E6B3D7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F448E-E9A3-4AC5-BDFE-0DBDA59669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733426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0702997-6935-5FED-AA0F-1A1752801D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EA805BD-F766-E631-57D6-3E87BF38C3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5E1BB8D-FE01-BA5D-3760-5E1AC54D6B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4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E77DC43-B585-4604-BF43-81CAF6EF94D8}" type="datetime1">
              <a:rPr lang="ja-JP" altLang="en-US"/>
              <a:pPr>
                <a:defRPr/>
              </a:pPr>
              <a:t>2022/7/22</a:t>
            </a:fld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5C7F910-462A-8BA0-4394-566E02393B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E0E8AC8-0C3F-6240-18FA-91296E1D80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5175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DC97813-1D46-4A0B-97F7-48A3D5F35A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B2A7D575-7280-5DFE-B0FC-9EA1A4383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7F5AB-4990-464E-B8A1-8048495D952A}" type="slidenum">
              <a:rPr lang="en-US" altLang="ja-JP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4099" name="Rectangle 101">
            <a:extLst>
              <a:ext uri="{FF2B5EF4-FFF2-40B4-BE49-F238E27FC236}">
                <a16:creationId xmlns:a16="http://schemas.microsoft.com/office/drawing/2014/main" id="{B9BDBE1E-8C54-BC02-8E45-3F0659593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" y="803275"/>
            <a:ext cx="798353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4400">
                <a:solidFill>
                  <a:schemeClr val="bg2"/>
                </a:solidFill>
              </a:rPr>
              <a:t>誤差逆伝播法（</a:t>
            </a:r>
            <a:r>
              <a:rPr lang="en-US" altLang="ja-JP" sz="4400">
                <a:solidFill>
                  <a:schemeClr val="bg2"/>
                </a:solidFill>
              </a:rPr>
              <a:t>BP</a:t>
            </a:r>
            <a:r>
              <a:rPr lang="ja-JP" altLang="en-US" sz="4400">
                <a:solidFill>
                  <a:schemeClr val="bg2"/>
                </a:solidFill>
              </a:rPr>
              <a:t>法）の処理過程</a:t>
            </a:r>
          </a:p>
        </p:txBody>
      </p:sp>
      <p:sp>
        <p:nvSpPr>
          <p:cNvPr id="4100" name="Rectangle 102">
            <a:extLst>
              <a:ext uri="{FF2B5EF4-FFF2-40B4-BE49-F238E27FC236}">
                <a16:creationId xmlns:a16="http://schemas.microsoft.com/office/drawing/2014/main" id="{DFCFBD97-7B10-449E-5263-CF2EA76FB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2257425"/>
            <a:ext cx="79565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ja-JP" altLang="en-US" sz="3200">
                <a:solidFill>
                  <a:schemeClr val="bg2"/>
                </a:solidFill>
              </a:rPr>
              <a:t>「わかりやすいパターン認識（第</a:t>
            </a:r>
            <a:r>
              <a:rPr lang="en-US" altLang="ja-JP" sz="3200">
                <a:solidFill>
                  <a:schemeClr val="bg2"/>
                </a:solidFill>
              </a:rPr>
              <a:t>2</a:t>
            </a:r>
            <a:r>
              <a:rPr lang="ja-JP" altLang="en-US" sz="3200">
                <a:solidFill>
                  <a:schemeClr val="bg2"/>
                </a:solidFill>
              </a:rPr>
              <a:t>版）」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altLang="ja-JP" sz="3200">
                <a:solidFill>
                  <a:schemeClr val="bg2"/>
                </a:solidFill>
              </a:rPr>
              <a:t>3.3</a:t>
            </a:r>
            <a:r>
              <a:rPr lang="ja-JP" altLang="en-US" sz="3200">
                <a:solidFill>
                  <a:schemeClr val="bg2"/>
                </a:solidFill>
              </a:rPr>
              <a:t>節　ニューラルネットワークと誤差逆伝播法</a:t>
            </a:r>
          </a:p>
        </p:txBody>
      </p:sp>
      <p:sp>
        <p:nvSpPr>
          <p:cNvPr id="4102" name="Rectangle 102">
            <a:extLst>
              <a:ext uri="{FF2B5EF4-FFF2-40B4-BE49-F238E27FC236}">
                <a16:creationId xmlns:a16="http://schemas.microsoft.com/office/drawing/2014/main" id="{B50440E1-B94B-B97E-052A-FA1CCDB7D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300" y="3978275"/>
            <a:ext cx="1903413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ja-JP" altLang="en-US">
                <a:solidFill>
                  <a:schemeClr val="bg2"/>
                </a:solidFill>
              </a:rPr>
              <a:t>石井 健一郎</a:t>
            </a:r>
          </a:p>
          <a:p>
            <a:pPr algn="l" eaLnBrk="1" hangingPunct="1">
              <a:spcBef>
                <a:spcPct val="0"/>
              </a:spcBef>
            </a:pPr>
            <a:r>
              <a:rPr lang="ja-JP" altLang="en-US">
                <a:solidFill>
                  <a:schemeClr val="bg2"/>
                </a:solidFill>
              </a:rPr>
              <a:t>上田 修功</a:t>
            </a:r>
          </a:p>
          <a:p>
            <a:pPr algn="l" eaLnBrk="1" hangingPunct="1">
              <a:spcBef>
                <a:spcPct val="0"/>
              </a:spcBef>
            </a:pPr>
            <a:r>
              <a:rPr lang="ja-JP" altLang="en-US">
                <a:solidFill>
                  <a:schemeClr val="bg2"/>
                </a:solidFill>
              </a:rPr>
              <a:t>前田 英作</a:t>
            </a:r>
          </a:p>
          <a:p>
            <a:pPr algn="l" eaLnBrk="1" hangingPunct="1">
              <a:spcBef>
                <a:spcPct val="0"/>
              </a:spcBef>
            </a:pPr>
            <a:r>
              <a:rPr lang="ja-JP" altLang="en-US">
                <a:solidFill>
                  <a:schemeClr val="bg2"/>
                </a:solidFill>
              </a:rPr>
              <a:t>村瀬 洋</a:t>
            </a:r>
          </a:p>
        </p:txBody>
      </p:sp>
      <p:sp>
        <p:nvSpPr>
          <p:cNvPr id="4103" name="Rectangle 102">
            <a:extLst>
              <a:ext uri="{FF2B5EF4-FFF2-40B4-BE49-F238E27FC236}">
                <a16:creationId xmlns:a16="http://schemas.microsoft.com/office/drawing/2014/main" id="{86007225-916D-EC4D-B115-952565498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5514" y="184150"/>
            <a:ext cx="182421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ja-JP" sz="1800" dirty="0">
                <a:solidFill>
                  <a:schemeClr val="bg2"/>
                </a:solidFill>
              </a:rPr>
              <a:t>2022. 7. </a:t>
            </a:r>
            <a:r>
              <a:rPr lang="en-US" altLang="ja-JP" sz="1800" dirty="0" smtClean="0">
                <a:solidFill>
                  <a:schemeClr val="bg2"/>
                </a:solidFill>
              </a:rPr>
              <a:t>22</a:t>
            </a:r>
            <a:r>
              <a:rPr lang="ja-JP" altLang="en-US" sz="1800" dirty="0" smtClean="0">
                <a:solidFill>
                  <a:schemeClr val="bg2"/>
                </a:solidFill>
              </a:rPr>
              <a:t>改訂</a:t>
            </a:r>
            <a:endParaRPr lang="ja-JP" altLang="en-US" sz="1800" dirty="0">
              <a:solidFill>
                <a:schemeClr val="bg2"/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B57B1F11-A022-795B-EC18-BF16C6A3A6E9}"/>
              </a:ext>
            </a:extLst>
          </p:cNvPr>
          <p:cNvSpPr txBox="1">
            <a:spLocks noGrp="1"/>
          </p:cNvSpPr>
          <p:nvPr/>
        </p:nvSpPr>
        <p:spPr bwMode="auto">
          <a:xfrm>
            <a:off x="7115175" y="64008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pPr algn="r" eaLnBrk="1" hangingPunct="1">
              <a:spcBef>
                <a:spcPct val="50000"/>
              </a:spcBef>
              <a:defRPr/>
            </a:pPr>
            <a:fld id="{E1BD9C08-4056-4238-88A2-D83157898EA8}" type="slidenum">
              <a:rPr lang="en-US" altLang="ja-JP" sz="1400">
                <a:solidFill>
                  <a:schemeClr val="tx1"/>
                </a:solidFill>
                <a:latin typeface="+mn-lt"/>
              </a:rPr>
              <a:pPr algn="r" eaLnBrk="1" hangingPunct="1">
                <a:spcBef>
                  <a:spcPct val="50000"/>
                </a:spcBef>
                <a:defRPr/>
              </a:pPr>
              <a:t>2</a:t>
            </a:fld>
            <a:endParaRPr lang="en-US" altLang="ja-JP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7" name="Rectangle 101">
            <a:extLst>
              <a:ext uri="{FF2B5EF4-FFF2-40B4-BE49-F238E27FC236}">
                <a16:creationId xmlns:a16="http://schemas.microsoft.com/office/drawing/2014/main" id="{5D67D30E-97E7-8C1F-70CF-6941B208F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236538"/>
            <a:ext cx="593407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4400">
                <a:solidFill>
                  <a:schemeClr val="bg2"/>
                </a:solidFill>
              </a:rPr>
              <a:t>本アニメーションについて</a:t>
            </a:r>
          </a:p>
        </p:txBody>
      </p:sp>
      <p:sp>
        <p:nvSpPr>
          <p:cNvPr id="16389" name="Rectangle 102">
            <a:extLst>
              <a:ext uri="{FF2B5EF4-FFF2-40B4-BE49-F238E27FC236}">
                <a16:creationId xmlns:a16="http://schemas.microsoft.com/office/drawing/2014/main" id="{6BA30C50-41E9-FA23-FB24-E674C965B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" y="1408113"/>
            <a:ext cx="81280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solidFill>
                  <a:schemeClr val="bg2"/>
                </a:solidFill>
              </a:rPr>
              <a:t>第</a:t>
            </a:r>
            <a:r>
              <a:rPr lang="en-US" altLang="ja-JP">
                <a:solidFill>
                  <a:schemeClr val="bg2"/>
                </a:solidFill>
              </a:rPr>
              <a:t>1</a:t>
            </a:r>
            <a:r>
              <a:rPr lang="ja-JP" altLang="en-US">
                <a:solidFill>
                  <a:schemeClr val="bg2"/>
                </a:solidFill>
              </a:rPr>
              <a:t>層（入力層）～第</a:t>
            </a:r>
            <a:r>
              <a:rPr lang="en-US" altLang="ja-JP">
                <a:solidFill>
                  <a:schemeClr val="bg2"/>
                </a:solidFill>
              </a:rPr>
              <a:t>5</a:t>
            </a:r>
            <a:r>
              <a:rPr lang="ja-JP" altLang="en-US">
                <a:solidFill>
                  <a:schemeClr val="bg2"/>
                </a:solidFill>
              </a:rPr>
              <a:t>層（出力層）より成る</a:t>
            </a:r>
            <a:r>
              <a:rPr lang="en-US" altLang="ja-JP">
                <a:solidFill>
                  <a:schemeClr val="bg2"/>
                </a:solidFill>
              </a:rPr>
              <a:t>5</a:t>
            </a:r>
            <a:r>
              <a:rPr lang="ja-JP" altLang="en-US">
                <a:solidFill>
                  <a:schemeClr val="bg2"/>
                </a:solidFill>
              </a:rPr>
              <a:t>層の</a:t>
            </a:r>
            <a:r>
              <a:rPr lang="en-US" altLang="ja-JP">
                <a:solidFill>
                  <a:schemeClr val="bg2"/>
                </a:solidFill>
              </a:rPr>
              <a:t>NNW</a:t>
            </a:r>
          </a:p>
          <a:p>
            <a:pPr eaLnBrk="1" hangingPunct="1">
              <a:spcBef>
                <a:spcPct val="0"/>
              </a:spcBef>
            </a:pPr>
            <a:endParaRPr lang="en-US" altLang="ja-JP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2000">
                <a:solidFill>
                  <a:schemeClr val="bg2"/>
                </a:solidFill>
              </a:rPr>
              <a:t>画面をクリックすることにより，以下の順で処理過程が表示されます．</a:t>
            </a:r>
            <a:endParaRPr lang="ja-JP" altLang="en-US" sz="2400">
              <a:solidFill>
                <a:schemeClr val="bg2"/>
              </a:solidFill>
            </a:endParaRPr>
          </a:p>
        </p:txBody>
      </p:sp>
      <p:sp>
        <p:nvSpPr>
          <p:cNvPr id="16390" name="Rectangle 102">
            <a:extLst>
              <a:ext uri="{FF2B5EF4-FFF2-40B4-BE49-F238E27FC236}">
                <a16:creationId xmlns:a16="http://schemas.microsoft.com/office/drawing/2014/main" id="{5EDBABFC-F32F-A422-561A-881E64309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7138" y="3098800"/>
            <a:ext cx="42545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ja-JP" altLang="en-US" sz="2400">
                <a:solidFill>
                  <a:schemeClr val="bg2"/>
                </a:solidFill>
              </a:rPr>
              <a:t>　</a:t>
            </a:r>
            <a:r>
              <a:rPr lang="en-US" altLang="ja-JP" sz="2400">
                <a:solidFill>
                  <a:schemeClr val="bg2"/>
                </a:solidFill>
              </a:rPr>
              <a:t>(1) </a:t>
            </a:r>
            <a:r>
              <a:rPr lang="ja-JP" altLang="en-US" sz="2400">
                <a:solidFill>
                  <a:schemeClr val="bg2"/>
                </a:solidFill>
              </a:rPr>
              <a:t>第</a:t>
            </a:r>
            <a:r>
              <a:rPr lang="en-US" altLang="ja-JP" sz="2400">
                <a:solidFill>
                  <a:schemeClr val="bg2"/>
                </a:solidFill>
              </a:rPr>
              <a:t>5</a:t>
            </a:r>
            <a:r>
              <a:rPr lang="ja-JP" altLang="en-US" sz="2400">
                <a:solidFill>
                  <a:schemeClr val="bg2"/>
                </a:solidFill>
              </a:rPr>
              <a:t>層での誤差</a:t>
            </a:r>
            <a:r>
              <a:rPr lang="en-US" altLang="ja-JP" sz="2400">
                <a:solidFill>
                  <a:schemeClr val="hlink"/>
                </a:solidFill>
              </a:rPr>
              <a:t>ε</a:t>
            </a:r>
            <a:r>
              <a:rPr lang="ja-JP" altLang="en-US" sz="2400">
                <a:solidFill>
                  <a:schemeClr val="bg2"/>
                </a:solidFill>
              </a:rPr>
              <a:t>を計算</a:t>
            </a:r>
          </a:p>
          <a:p>
            <a:pPr algn="l" eaLnBrk="1" hangingPunct="1">
              <a:spcBef>
                <a:spcPct val="0"/>
              </a:spcBef>
            </a:pPr>
            <a:r>
              <a:rPr lang="ja-JP" altLang="en-US" sz="2400">
                <a:solidFill>
                  <a:schemeClr val="bg2"/>
                </a:solidFill>
              </a:rPr>
              <a:t>　</a:t>
            </a:r>
            <a:r>
              <a:rPr lang="en-US" altLang="ja-JP" sz="2400">
                <a:solidFill>
                  <a:schemeClr val="bg2"/>
                </a:solidFill>
              </a:rPr>
              <a:t>(2) </a:t>
            </a:r>
            <a:r>
              <a:rPr lang="ja-JP" altLang="en-US" sz="2400">
                <a:solidFill>
                  <a:schemeClr val="bg2"/>
                </a:solidFill>
              </a:rPr>
              <a:t>第</a:t>
            </a:r>
            <a:r>
              <a:rPr lang="en-US" altLang="ja-JP" sz="2400">
                <a:solidFill>
                  <a:schemeClr val="bg2"/>
                </a:solidFill>
              </a:rPr>
              <a:t>4-5</a:t>
            </a:r>
            <a:r>
              <a:rPr lang="ja-JP" altLang="en-US" sz="2400">
                <a:solidFill>
                  <a:schemeClr val="bg2"/>
                </a:solidFill>
              </a:rPr>
              <a:t>層間の重み</a:t>
            </a:r>
            <a:r>
              <a:rPr lang="en-US" altLang="ja-JP" sz="2400">
                <a:solidFill>
                  <a:schemeClr val="hlink"/>
                </a:solidFill>
              </a:rPr>
              <a:t>w</a:t>
            </a:r>
            <a:r>
              <a:rPr lang="ja-JP" altLang="en-US" sz="2400">
                <a:solidFill>
                  <a:schemeClr val="bg2"/>
                </a:solidFill>
              </a:rPr>
              <a:t>を修正</a:t>
            </a:r>
          </a:p>
          <a:p>
            <a:pPr algn="l" eaLnBrk="1" hangingPunct="1">
              <a:spcBef>
                <a:spcPct val="0"/>
              </a:spcBef>
            </a:pPr>
            <a:r>
              <a:rPr lang="ja-JP" altLang="en-US" sz="2400">
                <a:solidFill>
                  <a:schemeClr val="bg2"/>
                </a:solidFill>
              </a:rPr>
              <a:t>　</a:t>
            </a:r>
            <a:r>
              <a:rPr lang="en-US" altLang="ja-JP" sz="2400">
                <a:solidFill>
                  <a:schemeClr val="bg2"/>
                </a:solidFill>
              </a:rPr>
              <a:t>(3) </a:t>
            </a:r>
            <a:r>
              <a:rPr lang="ja-JP" altLang="en-US" sz="2400">
                <a:solidFill>
                  <a:schemeClr val="bg2"/>
                </a:solidFill>
              </a:rPr>
              <a:t>第</a:t>
            </a:r>
            <a:r>
              <a:rPr lang="en-US" altLang="ja-JP" sz="2400">
                <a:solidFill>
                  <a:schemeClr val="bg2"/>
                </a:solidFill>
              </a:rPr>
              <a:t>4</a:t>
            </a:r>
            <a:r>
              <a:rPr lang="ja-JP" altLang="en-US" sz="2400">
                <a:solidFill>
                  <a:schemeClr val="bg2"/>
                </a:solidFill>
              </a:rPr>
              <a:t>層での誤差</a:t>
            </a:r>
            <a:r>
              <a:rPr lang="en-US" altLang="ja-JP" sz="2400">
                <a:solidFill>
                  <a:srgbClr val="00CC00"/>
                </a:solidFill>
              </a:rPr>
              <a:t>ε</a:t>
            </a:r>
            <a:r>
              <a:rPr lang="ja-JP" altLang="en-US" sz="2400">
                <a:solidFill>
                  <a:schemeClr val="bg2"/>
                </a:solidFill>
              </a:rPr>
              <a:t>を計算</a:t>
            </a:r>
          </a:p>
          <a:p>
            <a:pPr algn="l" eaLnBrk="1" hangingPunct="1">
              <a:spcBef>
                <a:spcPct val="0"/>
              </a:spcBef>
            </a:pPr>
            <a:r>
              <a:rPr lang="ja-JP" altLang="en-US" sz="2400">
                <a:solidFill>
                  <a:schemeClr val="bg2"/>
                </a:solidFill>
              </a:rPr>
              <a:t>　</a:t>
            </a:r>
            <a:r>
              <a:rPr lang="en-US" altLang="ja-JP" sz="2400">
                <a:solidFill>
                  <a:schemeClr val="bg2"/>
                </a:solidFill>
              </a:rPr>
              <a:t>(4) </a:t>
            </a:r>
            <a:r>
              <a:rPr lang="ja-JP" altLang="en-US" sz="2400">
                <a:solidFill>
                  <a:schemeClr val="bg2"/>
                </a:solidFill>
              </a:rPr>
              <a:t>第</a:t>
            </a:r>
            <a:r>
              <a:rPr lang="en-US" altLang="ja-JP" sz="2400">
                <a:solidFill>
                  <a:schemeClr val="bg2"/>
                </a:solidFill>
              </a:rPr>
              <a:t>3-4</a:t>
            </a:r>
            <a:r>
              <a:rPr lang="ja-JP" altLang="en-US" sz="2400">
                <a:solidFill>
                  <a:schemeClr val="bg2"/>
                </a:solidFill>
              </a:rPr>
              <a:t>層間の重み</a:t>
            </a:r>
            <a:r>
              <a:rPr lang="en-US" altLang="ja-JP" sz="2400">
                <a:solidFill>
                  <a:srgbClr val="00CC00"/>
                </a:solidFill>
              </a:rPr>
              <a:t>w</a:t>
            </a:r>
            <a:r>
              <a:rPr lang="ja-JP" altLang="en-US" sz="2400">
                <a:solidFill>
                  <a:schemeClr val="bg2"/>
                </a:solidFill>
              </a:rPr>
              <a:t>を修正</a:t>
            </a:r>
          </a:p>
          <a:p>
            <a:pPr algn="l" eaLnBrk="1" hangingPunct="1">
              <a:spcBef>
                <a:spcPct val="0"/>
              </a:spcBef>
            </a:pPr>
            <a:endParaRPr lang="ja-JP" altLang="en-US" sz="1400">
              <a:solidFill>
                <a:schemeClr val="bg2"/>
              </a:solidFill>
            </a:endParaRPr>
          </a:p>
          <a:p>
            <a:pPr algn="l" eaLnBrk="1" hangingPunct="1">
              <a:spcBef>
                <a:spcPct val="0"/>
              </a:spcBef>
            </a:pPr>
            <a:r>
              <a:rPr lang="ja-JP" altLang="en-US" sz="2400">
                <a:solidFill>
                  <a:schemeClr val="bg2"/>
                </a:solidFill>
              </a:rPr>
              <a:t>　　　　　　以下，省略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スライド番号プレースホルダー 3">
            <a:extLst>
              <a:ext uri="{FF2B5EF4-FFF2-40B4-BE49-F238E27FC236}">
                <a16:creationId xmlns:a16="http://schemas.microsoft.com/office/drawing/2014/main" id="{4C84A331-34C5-B59A-7BA2-BD46E025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158F25-F661-403C-9F74-2486685D994F}" type="slidenum">
              <a:rPr lang="en-US" altLang="ja-JP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6147" name="Line 2">
            <a:extLst>
              <a:ext uri="{FF2B5EF4-FFF2-40B4-BE49-F238E27FC236}">
                <a16:creationId xmlns:a16="http://schemas.microsoft.com/office/drawing/2014/main" id="{558554DA-8D02-F57F-9A07-F185290D18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4924425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1BDC72C0-A492-747D-8587-0FE631EA58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4924425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49" name="Line 4">
            <a:extLst>
              <a:ext uri="{FF2B5EF4-FFF2-40B4-BE49-F238E27FC236}">
                <a16:creationId xmlns:a16="http://schemas.microsoft.com/office/drawing/2014/main" id="{AB1A385E-FB21-0C37-B58C-376AE8832B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924425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50" name="Line 5">
            <a:extLst>
              <a:ext uri="{FF2B5EF4-FFF2-40B4-BE49-F238E27FC236}">
                <a16:creationId xmlns:a16="http://schemas.microsoft.com/office/drawing/2014/main" id="{61E4B240-DD62-4743-DF57-1C3CBE4865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4924425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51" name="Line 6">
            <a:extLst>
              <a:ext uri="{FF2B5EF4-FFF2-40B4-BE49-F238E27FC236}">
                <a16:creationId xmlns:a16="http://schemas.microsoft.com/office/drawing/2014/main" id="{37BD6E03-ABD8-DDF8-2DE5-1C08563DA6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6364288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52" name="Line 7">
            <a:extLst>
              <a:ext uri="{FF2B5EF4-FFF2-40B4-BE49-F238E27FC236}">
                <a16:creationId xmlns:a16="http://schemas.microsoft.com/office/drawing/2014/main" id="{03BA43FD-C4B4-309A-7D18-9288546892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6364288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53" name="Line 8">
            <a:extLst>
              <a:ext uri="{FF2B5EF4-FFF2-40B4-BE49-F238E27FC236}">
                <a16:creationId xmlns:a16="http://schemas.microsoft.com/office/drawing/2014/main" id="{8231BB08-F411-CADE-FECB-7D99C21EEB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6364288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54" name="Line 9">
            <a:extLst>
              <a:ext uri="{FF2B5EF4-FFF2-40B4-BE49-F238E27FC236}">
                <a16:creationId xmlns:a16="http://schemas.microsoft.com/office/drawing/2014/main" id="{3F483B09-730F-ACC4-D78F-BAFCB5FA0F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1500" y="6364288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55" name="Line 10">
            <a:extLst>
              <a:ext uri="{FF2B5EF4-FFF2-40B4-BE49-F238E27FC236}">
                <a16:creationId xmlns:a16="http://schemas.microsoft.com/office/drawing/2014/main" id="{74F0DCC6-327B-A6F2-BD65-6DE3B5BE09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56" name="Line 11">
            <a:extLst>
              <a:ext uri="{FF2B5EF4-FFF2-40B4-BE49-F238E27FC236}">
                <a16:creationId xmlns:a16="http://schemas.microsoft.com/office/drawing/2014/main" id="{AC075615-0CC6-C47A-432D-7C7B5DB988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3484563"/>
            <a:ext cx="1439863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57" name="Line 12">
            <a:extLst>
              <a:ext uri="{FF2B5EF4-FFF2-40B4-BE49-F238E27FC236}">
                <a16:creationId xmlns:a16="http://schemas.microsoft.com/office/drawing/2014/main" id="{1CDAB1FB-1079-B644-9F7E-C6E45C498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58" name="Line 13">
            <a:extLst>
              <a:ext uri="{FF2B5EF4-FFF2-40B4-BE49-F238E27FC236}">
                <a16:creationId xmlns:a16="http://schemas.microsoft.com/office/drawing/2014/main" id="{367A3605-8042-AAC1-36F7-87F514C350B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59" name="Line 14">
            <a:extLst>
              <a:ext uri="{FF2B5EF4-FFF2-40B4-BE49-F238E27FC236}">
                <a16:creationId xmlns:a16="http://schemas.microsoft.com/office/drawing/2014/main" id="{16129DA0-0DBA-E2C3-46FE-01BEB18126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60" name="Line 15">
            <a:extLst>
              <a:ext uri="{FF2B5EF4-FFF2-40B4-BE49-F238E27FC236}">
                <a16:creationId xmlns:a16="http://schemas.microsoft.com/office/drawing/2014/main" id="{B18CFA59-B4F0-3217-30E0-BE58FB3C46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4924425"/>
            <a:ext cx="1439863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61" name="Line 16">
            <a:extLst>
              <a:ext uri="{FF2B5EF4-FFF2-40B4-BE49-F238E27FC236}">
                <a16:creationId xmlns:a16="http://schemas.microsoft.com/office/drawing/2014/main" id="{2B777ABD-B82D-6CBF-E87E-CF0F525834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62" name="Line 17">
            <a:extLst>
              <a:ext uri="{FF2B5EF4-FFF2-40B4-BE49-F238E27FC236}">
                <a16:creationId xmlns:a16="http://schemas.microsoft.com/office/drawing/2014/main" id="{E02299A3-BB51-DCF8-0B52-E1881D6256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63" name="Line 18">
            <a:extLst>
              <a:ext uri="{FF2B5EF4-FFF2-40B4-BE49-F238E27FC236}">
                <a16:creationId xmlns:a16="http://schemas.microsoft.com/office/drawing/2014/main" id="{41208AD3-098F-B0CA-372A-E3E4975D06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64" name="Line 19">
            <a:extLst>
              <a:ext uri="{FF2B5EF4-FFF2-40B4-BE49-F238E27FC236}">
                <a16:creationId xmlns:a16="http://schemas.microsoft.com/office/drawing/2014/main" id="{6814CB33-FB56-BCA5-D770-1E648977C4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3484563"/>
            <a:ext cx="1439863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65" name="Line 20">
            <a:extLst>
              <a:ext uri="{FF2B5EF4-FFF2-40B4-BE49-F238E27FC236}">
                <a16:creationId xmlns:a16="http://schemas.microsoft.com/office/drawing/2014/main" id="{ECBFB064-97EE-10AB-91F8-20465C05B4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11638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66" name="Line 21">
            <a:extLst>
              <a:ext uri="{FF2B5EF4-FFF2-40B4-BE49-F238E27FC236}">
                <a16:creationId xmlns:a16="http://schemas.microsoft.com/office/drawing/2014/main" id="{530A6264-6608-1BD3-9589-2BAB2A9826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3088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67" name="Line 22">
            <a:extLst>
              <a:ext uri="{FF2B5EF4-FFF2-40B4-BE49-F238E27FC236}">
                <a16:creationId xmlns:a16="http://schemas.microsoft.com/office/drawing/2014/main" id="{852BA179-6778-1DCA-5095-0AA7C9F568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68" name="Line 23">
            <a:extLst>
              <a:ext uri="{FF2B5EF4-FFF2-40B4-BE49-F238E27FC236}">
                <a16:creationId xmlns:a16="http://schemas.microsoft.com/office/drawing/2014/main" id="{06C14D06-1907-436D-B579-993A97B4D5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4924425"/>
            <a:ext cx="1439863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69" name="Line 24">
            <a:extLst>
              <a:ext uri="{FF2B5EF4-FFF2-40B4-BE49-F238E27FC236}">
                <a16:creationId xmlns:a16="http://schemas.microsoft.com/office/drawing/2014/main" id="{33732783-4EA0-C0D7-7395-D9ECAAA88A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11638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70" name="Line 25">
            <a:extLst>
              <a:ext uri="{FF2B5EF4-FFF2-40B4-BE49-F238E27FC236}">
                <a16:creationId xmlns:a16="http://schemas.microsoft.com/office/drawing/2014/main" id="{704A0CDB-0C45-BDB4-CA2B-47A34B0B74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3088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71" name="Line 26">
            <a:extLst>
              <a:ext uri="{FF2B5EF4-FFF2-40B4-BE49-F238E27FC236}">
                <a16:creationId xmlns:a16="http://schemas.microsoft.com/office/drawing/2014/main" id="{7F8CD638-0F8A-D0B1-2517-3AA9C73389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72" name="Line 27">
            <a:extLst>
              <a:ext uri="{FF2B5EF4-FFF2-40B4-BE49-F238E27FC236}">
                <a16:creationId xmlns:a16="http://schemas.microsoft.com/office/drawing/2014/main" id="{CC72CEC6-A3D1-DC7E-1841-3D3E015F72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3482975"/>
            <a:ext cx="1439863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73" name="Line 28">
            <a:extLst>
              <a:ext uri="{FF2B5EF4-FFF2-40B4-BE49-F238E27FC236}">
                <a16:creationId xmlns:a16="http://schemas.microsoft.com/office/drawing/2014/main" id="{EBBF3CF4-95E0-6090-53FF-AEBAAACE01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74" name="Line 29">
            <a:extLst>
              <a:ext uri="{FF2B5EF4-FFF2-40B4-BE49-F238E27FC236}">
                <a16:creationId xmlns:a16="http://schemas.microsoft.com/office/drawing/2014/main" id="{B5E2CE5D-5A97-0D0C-E81A-F9485F0EA9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75" name="Line 30">
            <a:extLst>
              <a:ext uri="{FF2B5EF4-FFF2-40B4-BE49-F238E27FC236}">
                <a16:creationId xmlns:a16="http://schemas.microsoft.com/office/drawing/2014/main" id="{9C2C063A-F96A-7839-D284-8FF19B164F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76" name="Line 31">
            <a:extLst>
              <a:ext uri="{FF2B5EF4-FFF2-40B4-BE49-F238E27FC236}">
                <a16:creationId xmlns:a16="http://schemas.microsoft.com/office/drawing/2014/main" id="{517F22D2-9AA5-51BF-EBCD-A54C29347B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3482975"/>
            <a:ext cx="1439863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77" name="Line 32">
            <a:extLst>
              <a:ext uri="{FF2B5EF4-FFF2-40B4-BE49-F238E27FC236}">
                <a16:creationId xmlns:a16="http://schemas.microsoft.com/office/drawing/2014/main" id="{8A24C602-21F1-5BCB-CBC0-F1261F8687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1163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78" name="Line 33">
            <a:extLst>
              <a:ext uri="{FF2B5EF4-FFF2-40B4-BE49-F238E27FC236}">
                <a16:creationId xmlns:a16="http://schemas.microsoft.com/office/drawing/2014/main" id="{CB578F14-222E-978A-0A94-CC87F95861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308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79" name="Oval 34">
            <a:extLst>
              <a:ext uri="{FF2B5EF4-FFF2-40B4-BE49-F238E27FC236}">
                <a16:creationId xmlns:a16="http://schemas.microsoft.com/office/drawing/2014/main" id="{F6B8130A-DB73-CC01-A7AB-4ABA8F426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6253163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80" name="Oval 35">
            <a:extLst>
              <a:ext uri="{FF2B5EF4-FFF2-40B4-BE49-F238E27FC236}">
                <a16:creationId xmlns:a16="http://schemas.microsoft.com/office/drawing/2014/main" id="{A103EEA1-87EB-0980-F5B0-697C641C4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4813300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grpSp>
        <p:nvGrpSpPr>
          <p:cNvPr id="6181" name="Group 36">
            <a:extLst>
              <a:ext uri="{FF2B5EF4-FFF2-40B4-BE49-F238E27FC236}">
                <a16:creationId xmlns:a16="http://schemas.microsoft.com/office/drawing/2014/main" id="{5922566E-75BA-7AA7-4CC3-4B39D4025CF4}"/>
              </a:ext>
            </a:extLst>
          </p:cNvPr>
          <p:cNvGrpSpPr>
            <a:grpSpLocks/>
          </p:cNvGrpSpPr>
          <p:nvPr/>
        </p:nvGrpSpPr>
        <p:grpSpPr bwMode="auto">
          <a:xfrm>
            <a:off x="4111625" y="1947863"/>
            <a:ext cx="1539875" cy="4416425"/>
            <a:chOff x="2590" y="739"/>
            <a:chExt cx="970" cy="2782"/>
          </a:xfrm>
        </p:grpSpPr>
        <p:grpSp>
          <p:nvGrpSpPr>
            <p:cNvPr id="6240" name="Group 37">
              <a:extLst>
                <a:ext uri="{FF2B5EF4-FFF2-40B4-BE49-F238E27FC236}">
                  <a16:creationId xmlns:a16="http://schemas.microsoft.com/office/drawing/2014/main" id="{83BF02A1-BD26-28BD-DF51-92A27DC44D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3" y="799"/>
              <a:ext cx="907" cy="2722"/>
              <a:chOff x="839" y="799"/>
              <a:chExt cx="907" cy="2722"/>
            </a:xfrm>
          </p:grpSpPr>
          <p:sp>
            <p:nvSpPr>
              <p:cNvPr id="6242" name="Line 38">
                <a:extLst>
                  <a:ext uri="{FF2B5EF4-FFF2-40B4-BE49-F238E27FC236}">
                    <a16:creationId xmlns:a16="http://schemas.microsoft.com/office/drawing/2014/main" id="{2413DEB1-4F4C-DEEB-3620-FDD32267A9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90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6243" name="Line 39">
                <a:extLst>
                  <a:ext uri="{FF2B5EF4-FFF2-40B4-BE49-F238E27FC236}">
                    <a16:creationId xmlns:a16="http://schemas.microsoft.com/office/drawing/2014/main" id="{BDE25E74-9761-F9D8-8249-763DE12DBC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181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6244" name="Line 40">
                <a:extLst>
                  <a:ext uri="{FF2B5EF4-FFF2-40B4-BE49-F238E27FC236}">
                    <a16:creationId xmlns:a16="http://schemas.microsoft.com/office/drawing/2014/main" id="{7384448A-279D-D08A-F9F4-D8F7A98F4D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272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6241" name="Oval 41">
              <a:extLst>
                <a:ext uri="{FF2B5EF4-FFF2-40B4-BE49-F238E27FC236}">
                  <a16:creationId xmlns:a16="http://schemas.microsoft.com/office/drawing/2014/main" id="{CE297457-CA51-7A4E-A7FD-E47711803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" y="739"/>
              <a:ext cx="112" cy="11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6182" name="Group 42">
            <a:extLst>
              <a:ext uri="{FF2B5EF4-FFF2-40B4-BE49-F238E27FC236}">
                <a16:creationId xmlns:a16="http://schemas.microsoft.com/office/drawing/2014/main" id="{F466353D-9930-0657-377D-FAAB54B20972}"/>
              </a:ext>
            </a:extLst>
          </p:cNvPr>
          <p:cNvGrpSpPr>
            <a:grpSpLocks/>
          </p:cNvGrpSpPr>
          <p:nvPr/>
        </p:nvGrpSpPr>
        <p:grpSpPr bwMode="auto">
          <a:xfrm>
            <a:off x="2676525" y="1947863"/>
            <a:ext cx="1535113" cy="4416425"/>
            <a:chOff x="1686" y="739"/>
            <a:chExt cx="967" cy="2782"/>
          </a:xfrm>
        </p:grpSpPr>
        <p:grpSp>
          <p:nvGrpSpPr>
            <p:cNvPr id="6235" name="Group 43">
              <a:extLst>
                <a:ext uri="{FF2B5EF4-FFF2-40B4-BE49-F238E27FC236}">
                  <a16:creationId xmlns:a16="http://schemas.microsoft.com/office/drawing/2014/main" id="{7A17DAC4-25DC-BCC0-FB38-2B1026E268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6" y="799"/>
              <a:ext cx="907" cy="2722"/>
              <a:chOff x="839" y="799"/>
              <a:chExt cx="907" cy="2722"/>
            </a:xfrm>
          </p:grpSpPr>
          <p:sp>
            <p:nvSpPr>
              <p:cNvPr id="6237" name="Line 44">
                <a:extLst>
                  <a:ext uri="{FF2B5EF4-FFF2-40B4-BE49-F238E27FC236}">
                    <a16:creationId xmlns:a16="http://schemas.microsoft.com/office/drawing/2014/main" id="{2DAC9051-DEFD-1560-F749-9BFF278BE7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90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6238" name="Line 45">
                <a:extLst>
                  <a:ext uri="{FF2B5EF4-FFF2-40B4-BE49-F238E27FC236}">
                    <a16:creationId xmlns:a16="http://schemas.microsoft.com/office/drawing/2014/main" id="{669D26B4-34E6-AF9D-3762-79085F1153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181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6239" name="Line 46">
                <a:extLst>
                  <a:ext uri="{FF2B5EF4-FFF2-40B4-BE49-F238E27FC236}">
                    <a16:creationId xmlns:a16="http://schemas.microsoft.com/office/drawing/2014/main" id="{8598F024-5399-F56D-8D8D-4DB1A9F254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272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6236" name="Oval 47">
              <a:extLst>
                <a:ext uri="{FF2B5EF4-FFF2-40B4-BE49-F238E27FC236}">
                  <a16:creationId xmlns:a16="http://schemas.microsoft.com/office/drawing/2014/main" id="{5B4032CC-97C3-A253-C17F-8F631D171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6" y="739"/>
              <a:ext cx="112" cy="11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6183" name="Group 48">
            <a:extLst>
              <a:ext uri="{FF2B5EF4-FFF2-40B4-BE49-F238E27FC236}">
                <a16:creationId xmlns:a16="http://schemas.microsoft.com/office/drawing/2014/main" id="{3EDC84D0-37CB-6A12-B298-957C7B89B6FF}"/>
              </a:ext>
            </a:extLst>
          </p:cNvPr>
          <p:cNvGrpSpPr>
            <a:grpSpLocks/>
          </p:cNvGrpSpPr>
          <p:nvPr/>
        </p:nvGrpSpPr>
        <p:grpSpPr bwMode="auto">
          <a:xfrm>
            <a:off x="5561013" y="1947863"/>
            <a:ext cx="1531937" cy="4416425"/>
            <a:chOff x="3503" y="739"/>
            <a:chExt cx="965" cy="2782"/>
          </a:xfrm>
        </p:grpSpPr>
        <p:grpSp>
          <p:nvGrpSpPr>
            <p:cNvPr id="6230" name="Group 49">
              <a:extLst>
                <a:ext uri="{FF2B5EF4-FFF2-40B4-BE49-F238E27FC236}">
                  <a16:creationId xmlns:a16="http://schemas.microsoft.com/office/drawing/2014/main" id="{4959160C-930B-A66E-541D-3CAEA3101A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1" y="799"/>
              <a:ext cx="907" cy="2722"/>
              <a:chOff x="839" y="799"/>
              <a:chExt cx="907" cy="2722"/>
            </a:xfrm>
          </p:grpSpPr>
          <p:sp>
            <p:nvSpPr>
              <p:cNvPr id="6232" name="Line 50">
                <a:extLst>
                  <a:ext uri="{FF2B5EF4-FFF2-40B4-BE49-F238E27FC236}">
                    <a16:creationId xmlns:a16="http://schemas.microsoft.com/office/drawing/2014/main" id="{27E4F1B0-86BC-4813-3AC0-05D3B1FDEF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90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6233" name="Line 51">
                <a:extLst>
                  <a:ext uri="{FF2B5EF4-FFF2-40B4-BE49-F238E27FC236}">
                    <a16:creationId xmlns:a16="http://schemas.microsoft.com/office/drawing/2014/main" id="{48F7272F-1C10-FB79-58AA-FD0FCC6EE6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181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6234" name="Line 52">
                <a:extLst>
                  <a:ext uri="{FF2B5EF4-FFF2-40B4-BE49-F238E27FC236}">
                    <a16:creationId xmlns:a16="http://schemas.microsoft.com/office/drawing/2014/main" id="{5CDD44EC-3567-4DBE-EC2E-CEEF3A3F69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272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6231" name="Oval 53">
              <a:extLst>
                <a:ext uri="{FF2B5EF4-FFF2-40B4-BE49-F238E27FC236}">
                  <a16:creationId xmlns:a16="http://schemas.microsoft.com/office/drawing/2014/main" id="{80A3016D-8913-7460-C27A-EAF8DF0E1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3" y="739"/>
              <a:ext cx="112" cy="11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6184" name="Line 54">
            <a:extLst>
              <a:ext uri="{FF2B5EF4-FFF2-40B4-BE49-F238E27FC236}">
                <a16:creationId xmlns:a16="http://schemas.microsoft.com/office/drawing/2014/main" id="{05C84555-1FB4-2548-839C-17E86D2688B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043113"/>
            <a:ext cx="1439862" cy="4321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6185" name="Line 55">
            <a:extLst>
              <a:ext uri="{FF2B5EF4-FFF2-40B4-BE49-F238E27FC236}">
                <a16:creationId xmlns:a16="http://schemas.microsoft.com/office/drawing/2014/main" id="{CD77ACCE-82AB-4922-9A48-25EDAF89C3A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04311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86" name="Line 56">
            <a:extLst>
              <a:ext uri="{FF2B5EF4-FFF2-40B4-BE49-F238E27FC236}">
                <a16:creationId xmlns:a16="http://schemas.microsoft.com/office/drawing/2014/main" id="{4EC4BAAF-27E3-F880-C88F-533368B000B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043113"/>
            <a:ext cx="1439862" cy="28813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6187" name="Oval 57">
            <a:extLst>
              <a:ext uri="{FF2B5EF4-FFF2-40B4-BE49-F238E27FC236}">
                <a16:creationId xmlns:a16="http://schemas.microsoft.com/office/drawing/2014/main" id="{90A2E1CE-963C-8865-6822-54B5DDE46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1947863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88" name="Line 58">
            <a:extLst>
              <a:ext uri="{FF2B5EF4-FFF2-40B4-BE49-F238E27FC236}">
                <a16:creationId xmlns:a16="http://schemas.microsoft.com/office/drawing/2014/main" id="{268A0BA5-2B06-E974-B842-DC7B215C81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3484563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89" name="Line 59">
            <a:extLst>
              <a:ext uri="{FF2B5EF4-FFF2-40B4-BE49-F238E27FC236}">
                <a16:creationId xmlns:a16="http://schemas.microsoft.com/office/drawing/2014/main" id="{695BAF3C-C352-3101-BC00-9A1B0B28D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3484563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90" name="Line 60">
            <a:extLst>
              <a:ext uri="{FF2B5EF4-FFF2-40B4-BE49-F238E27FC236}">
                <a16:creationId xmlns:a16="http://schemas.microsoft.com/office/drawing/2014/main" id="{CE0D1CA1-99C8-3C29-5884-2E90A018E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3484563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91" name="Line 61">
            <a:extLst>
              <a:ext uri="{FF2B5EF4-FFF2-40B4-BE49-F238E27FC236}">
                <a16:creationId xmlns:a16="http://schemas.microsoft.com/office/drawing/2014/main" id="{B267668F-F2D7-1238-8614-20447A130F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3484563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6192" name="Oval 62">
            <a:extLst>
              <a:ext uri="{FF2B5EF4-FFF2-40B4-BE49-F238E27FC236}">
                <a16:creationId xmlns:a16="http://schemas.microsoft.com/office/drawing/2014/main" id="{BF5FD343-CA04-C8DA-878C-716DC6480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3373438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93" name="Rectangle 63">
            <a:extLst>
              <a:ext uri="{FF2B5EF4-FFF2-40B4-BE49-F238E27FC236}">
                <a16:creationId xmlns:a16="http://schemas.microsoft.com/office/drawing/2014/main" id="{F27055E5-D56F-8A61-6C7B-68DAEE946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94" name="Rectangle 64">
            <a:extLst>
              <a:ext uri="{FF2B5EF4-FFF2-40B4-BE49-F238E27FC236}">
                <a16:creationId xmlns:a16="http://schemas.microsoft.com/office/drawing/2014/main" id="{59F2C456-47A7-C2B6-5FF5-FE3B41D99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95" name="Rectangle 65">
            <a:extLst>
              <a:ext uri="{FF2B5EF4-FFF2-40B4-BE49-F238E27FC236}">
                <a16:creationId xmlns:a16="http://schemas.microsoft.com/office/drawing/2014/main" id="{C435F9D8-5DB5-70F0-21F7-7DC53A08F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96" name="Rectangle 66">
            <a:extLst>
              <a:ext uri="{FF2B5EF4-FFF2-40B4-BE49-F238E27FC236}">
                <a16:creationId xmlns:a16="http://schemas.microsoft.com/office/drawing/2014/main" id="{81076CEF-F56B-1438-F06C-AFEB0B638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4845050"/>
            <a:ext cx="144462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97" name="Rectangle 67">
            <a:extLst>
              <a:ext uri="{FF2B5EF4-FFF2-40B4-BE49-F238E27FC236}">
                <a16:creationId xmlns:a16="http://schemas.microsoft.com/office/drawing/2014/main" id="{80B551A6-0E87-029B-7C1B-C364B88FC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6284913"/>
            <a:ext cx="144462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98" name="Rectangle 68">
            <a:extLst>
              <a:ext uri="{FF2B5EF4-FFF2-40B4-BE49-F238E27FC236}">
                <a16:creationId xmlns:a16="http://schemas.microsoft.com/office/drawing/2014/main" id="{C62A3936-F849-A9A9-953E-B88A7FC9E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3405188"/>
            <a:ext cx="144462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199" name="Rectangle 69">
            <a:extLst>
              <a:ext uri="{FF2B5EF4-FFF2-40B4-BE49-F238E27FC236}">
                <a16:creationId xmlns:a16="http://schemas.microsoft.com/office/drawing/2014/main" id="{35BE6AF8-3F94-4EBC-637D-8F2C71A06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200" name="Rectangle 70">
            <a:extLst>
              <a:ext uri="{FF2B5EF4-FFF2-40B4-BE49-F238E27FC236}">
                <a16:creationId xmlns:a16="http://schemas.microsoft.com/office/drawing/2014/main" id="{4A548ACF-4A57-AC3B-3136-2F8FA8703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201" name="Rectangle 71">
            <a:extLst>
              <a:ext uri="{FF2B5EF4-FFF2-40B4-BE49-F238E27FC236}">
                <a16:creationId xmlns:a16="http://schemas.microsoft.com/office/drawing/2014/main" id="{195503D7-F39C-0E56-0D1C-A160C29AF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202" name="Rectangle 72">
            <a:extLst>
              <a:ext uri="{FF2B5EF4-FFF2-40B4-BE49-F238E27FC236}">
                <a16:creationId xmlns:a16="http://schemas.microsoft.com/office/drawing/2014/main" id="{DF121BF0-0B75-335F-2D3C-A9EFA1435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203" name="Rectangle 73">
            <a:extLst>
              <a:ext uri="{FF2B5EF4-FFF2-40B4-BE49-F238E27FC236}">
                <a16:creationId xmlns:a16="http://schemas.microsoft.com/office/drawing/2014/main" id="{2D7D2248-F42E-1441-F5AC-6AFAE9033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204" name="Rectangle 74">
            <a:extLst>
              <a:ext uri="{FF2B5EF4-FFF2-40B4-BE49-F238E27FC236}">
                <a16:creationId xmlns:a16="http://schemas.microsoft.com/office/drawing/2014/main" id="{69043833-44BE-FDB0-C99C-3C916AD1E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205" name="Rectangle 75">
            <a:extLst>
              <a:ext uri="{FF2B5EF4-FFF2-40B4-BE49-F238E27FC236}">
                <a16:creationId xmlns:a16="http://schemas.microsoft.com/office/drawing/2014/main" id="{4250EB81-E94C-C088-8C85-B76D31AD9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" y="908050"/>
            <a:ext cx="914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ja-JP" altLang="en-US" sz="2400">
                <a:solidFill>
                  <a:schemeClr val="bg2"/>
                </a:solidFill>
                <a:latin typeface="ＭＳ Ｐゴシック" panose="020B0600070205080204" pitchFamily="50" charset="-128"/>
              </a:rPr>
              <a:t>入力層</a:t>
            </a:r>
          </a:p>
        </p:txBody>
      </p:sp>
      <p:sp>
        <p:nvSpPr>
          <p:cNvPr id="6206" name="Rectangle 76">
            <a:extLst>
              <a:ext uri="{FF2B5EF4-FFF2-40B4-BE49-F238E27FC236}">
                <a16:creationId xmlns:a16="http://schemas.microsoft.com/office/drawing/2014/main" id="{CB1A1DFE-4071-9B74-0BEE-B431F712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25" y="2759075"/>
            <a:ext cx="914400" cy="3651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ja-JP" altLang="en-US" sz="2400">
                <a:solidFill>
                  <a:schemeClr val="bg2"/>
                </a:solidFill>
                <a:latin typeface="ＭＳ Ｐゴシック" panose="020B0600070205080204" pitchFamily="50" charset="-128"/>
              </a:rPr>
              <a:t>出力層</a:t>
            </a:r>
          </a:p>
        </p:txBody>
      </p:sp>
      <p:sp>
        <p:nvSpPr>
          <p:cNvPr id="6207" name="Rectangle 77">
            <a:extLst>
              <a:ext uri="{FF2B5EF4-FFF2-40B4-BE49-F238E27FC236}">
                <a16:creationId xmlns:a16="http://schemas.microsoft.com/office/drawing/2014/main" id="{21222978-4C6A-7299-F5DF-01010AAC2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682750"/>
            <a:ext cx="549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0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6208" name="Rectangle 78">
            <a:extLst>
              <a:ext uri="{FF2B5EF4-FFF2-40B4-BE49-F238E27FC236}">
                <a16:creationId xmlns:a16="http://schemas.microsoft.com/office/drawing/2014/main" id="{C64E49DE-E769-1FCE-BE9C-7C0BBE139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124200"/>
            <a:ext cx="549275" cy="5191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1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6209" name="Rectangle 79">
            <a:extLst>
              <a:ext uri="{FF2B5EF4-FFF2-40B4-BE49-F238E27FC236}">
                <a16:creationId xmlns:a16="http://schemas.microsoft.com/office/drawing/2014/main" id="{ED857CC8-5E8A-5FF5-F4B8-46FE13FF8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405313"/>
            <a:ext cx="549275" cy="51911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2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6210" name="Rectangle 80">
            <a:extLst>
              <a:ext uri="{FF2B5EF4-FFF2-40B4-BE49-F238E27FC236}">
                <a16:creationId xmlns:a16="http://schemas.microsoft.com/office/drawing/2014/main" id="{D7B1AC16-CF45-D585-AB87-997F033C0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6003925"/>
            <a:ext cx="549275" cy="5191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3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2774097" name="Rectangle 81">
            <a:extLst>
              <a:ext uri="{FF2B5EF4-FFF2-40B4-BE49-F238E27FC236}">
                <a16:creationId xmlns:a16="http://schemas.microsoft.com/office/drawing/2014/main" id="{B57DA429-2446-6A26-C086-63FA620E6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588963"/>
            <a:ext cx="395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ε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2</a:t>
            </a:r>
            <a:r>
              <a:rPr lang="en-US" altLang="ja-JP" sz="2400" baseline="-25000">
                <a:latin typeface="Times New Roman" panose="02020603050405020304" pitchFamily="18" charset="0"/>
                <a:ea typeface="ＭＳ ゴシック" panose="020B0609070205080204" pitchFamily="49" charset="-128"/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= (</a:t>
            </a:r>
            <a:r>
              <a:rPr lang="en-US" altLang="ja-JP" sz="2400">
                <a:solidFill>
                  <a:schemeClr val="hlink"/>
                </a:solidFill>
              </a:rPr>
              <a:t>g</a:t>
            </a:r>
            <a:r>
              <a:rPr lang="en-US" altLang="ja-JP" sz="2400" baseline="-25000">
                <a:solidFill>
                  <a:schemeClr val="hlink"/>
                </a:solidFill>
              </a:rPr>
              <a:t>2</a:t>
            </a:r>
            <a:r>
              <a:rPr lang="en-US" altLang="ja-JP" sz="2400" baseline="-25000">
                <a:solidFill>
                  <a:schemeClr val="bg2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– b</a:t>
            </a:r>
            <a:r>
              <a:rPr lang="en-US" altLang="ja-JP" sz="2400" baseline="-25000">
                <a:solidFill>
                  <a:schemeClr val="bg2"/>
                </a:solidFill>
              </a:rPr>
              <a:t>2</a:t>
            </a:r>
            <a:r>
              <a:rPr lang="en-US" altLang="ja-JP" sz="2400">
                <a:solidFill>
                  <a:schemeClr val="bg2"/>
                </a:solidFill>
              </a:rPr>
              <a:t>) </a:t>
            </a:r>
            <a:r>
              <a:rPr lang="en-US" altLang="ja-JP" sz="2400">
                <a:solidFill>
                  <a:schemeClr val="hlink"/>
                </a:solidFill>
              </a:rPr>
              <a:t>g</a:t>
            </a:r>
            <a:r>
              <a:rPr lang="en-US" altLang="ja-JP" sz="2400" baseline="-25000">
                <a:solidFill>
                  <a:schemeClr val="hlink"/>
                </a:solidFill>
              </a:rPr>
              <a:t>2</a:t>
            </a:r>
            <a:r>
              <a:rPr lang="en-US" altLang="ja-JP" sz="2400" baseline="-25000">
                <a:solidFill>
                  <a:schemeClr val="bg2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(1 - </a:t>
            </a:r>
            <a:r>
              <a:rPr lang="en-US" altLang="ja-JP" sz="2400">
                <a:solidFill>
                  <a:schemeClr val="hlink"/>
                </a:solidFill>
              </a:rPr>
              <a:t>g</a:t>
            </a:r>
            <a:r>
              <a:rPr lang="en-US" altLang="ja-JP" sz="2400" baseline="-25000">
                <a:solidFill>
                  <a:schemeClr val="hlink"/>
                </a:solidFill>
              </a:rPr>
              <a:t>2</a:t>
            </a:r>
            <a:r>
              <a:rPr lang="en-US" altLang="ja-JP" sz="24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6212" name="Rectangle 82">
            <a:extLst>
              <a:ext uri="{FF2B5EF4-FFF2-40B4-BE49-F238E27FC236}">
                <a16:creationId xmlns:a16="http://schemas.microsoft.com/office/drawing/2014/main" id="{2861D1A5-354B-882A-F777-0BCA8BD27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61913"/>
            <a:ext cx="2630488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ja-JP" sz="3200">
                <a:solidFill>
                  <a:schemeClr val="bg2"/>
                </a:solidFill>
              </a:rPr>
              <a:t>(1) </a:t>
            </a:r>
            <a:r>
              <a:rPr lang="en-US" altLang="ja-JP" sz="3200">
                <a:solidFill>
                  <a:srgbClr val="FF0000"/>
                </a:solidFill>
              </a:rPr>
              <a:t>ε</a:t>
            </a:r>
            <a:r>
              <a:rPr lang="en-US" altLang="ja-JP" sz="3200" baseline="-25000">
                <a:solidFill>
                  <a:srgbClr val="FF0000"/>
                </a:solidFill>
              </a:rPr>
              <a:t>j</a:t>
            </a:r>
            <a:r>
              <a:rPr lang="en-US" altLang="ja-JP" sz="3200">
                <a:solidFill>
                  <a:srgbClr val="FF0000"/>
                </a:solidFill>
              </a:rPr>
              <a:t> </a:t>
            </a:r>
            <a:r>
              <a:rPr lang="ja-JP" altLang="en-US" sz="3200">
                <a:solidFill>
                  <a:schemeClr val="bg2"/>
                </a:solidFill>
              </a:rPr>
              <a:t>の計算</a:t>
            </a:r>
          </a:p>
        </p:txBody>
      </p:sp>
      <p:sp>
        <p:nvSpPr>
          <p:cNvPr id="2774099" name="Rectangle 83">
            <a:extLst>
              <a:ext uri="{FF2B5EF4-FFF2-40B4-BE49-F238E27FC236}">
                <a16:creationId xmlns:a16="http://schemas.microsoft.com/office/drawing/2014/main" id="{6B842B84-FC62-302C-91E3-751CCB02E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128588"/>
            <a:ext cx="395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ε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1</a:t>
            </a:r>
            <a:r>
              <a:rPr lang="en-US" altLang="ja-JP" sz="2400" baseline="-2500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= (</a:t>
            </a:r>
            <a:r>
              <a:rPr lang="en-US" altLang="ja-JP" sz="2400">
                <a:solidFill>
                  <a:schemeClr val="hlink"/>
                </a:solidFill>
              </a:rPr>
              <a:t>g</a:t>
            </a:r>
            <a:r>
              <a:rPr lang="en-US" altLang="ja-JP" sz="2400" baseline="-25000">
                <a:solidFill>
                  <a:schemeClr val="hlink"/>
                </a:solidFill>
              </a:rPr>
              <a:t>1</a:t>
            </a:r>
            <a:r>
              <a:rPr lang="en-US" altLang="ja-JP" sz="2400" baseline="-25000">
                <a:solidFill>
                  <a:schemeClr val="bg2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– b</a:t>
            </a:r>
            <a:r>
              <a:rPr lang="en-US" altLang="ja-JP" sz="2400" baseline="-25000">
                <a:solidFill>
                  <a:schemeClr val="bg2"/>
                </a:solidFill>
              </a:rPr>
              <a:t>1</a:t>
            </a:r>
            <a:r>
              <a:rPr lang="en-US" altLang="ja-JP" sz="2400">
                <a:solidFill>
                  <a:schemeClr val="bg2"/>
                </a:solidFill>
              </a:rPr>
              <a:t>) </a:t>
            </a:r>
            <a:r>
              <a:rPr lang="en-US" altLang="ja-JP" sz="2400">
                <a:solidFill>
                  <a:schemeClr val="hlink"/>
                </a:solidFill>
              </a:rPr>
              <a:t>g</a:t>
            </a:r>
            <a:r>
              <a:rPr lang="en-US" altLang="ja-JP" sz="2400" baseline="-25000">
                <a:solidFill>
                  <a:schemeClr val="hlink"/>
                </a:solidFill>
              </a:rPr>
              <a:t>1</a:t>
            </a:r>
            <a:r>
              <a:rPr lang="en-US" altLang="ja-JP" sz="2400" baseline="-25000">
                <a:solidFill>
                  <a:schemeClr val="bg2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(1 - </a:t>
            </a:r>
            <a:r>
              <a:rPr lang="en-US" altLang="ja-JP" sz="2400">
                <a:solidFill>
                  <a:schemeClr val="hlink"/>
                </a:solidFill>
              </a:rPr>
              <a:t>g</a:t>
            </a:r>
            <a:r>
              <a:rPr lang="en-US" altLang="ja-JP" sz="2400" baseline="-25000">
                <a:solidFill>
                  <a:schemeClr val="hlink"/>
                </a:solidFill>
              </a:rPr>
              <a:t>1</a:t>
            </a:r>
            <a:r>
              <a:rPr lang="en-US" altLang="ja-JP" sz="24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2774100" name="Rectangle 84">
            <a:extLst>
              <a:ext uri="{FF2B5EF4-FFF2-40B4-BE49-F238E27FC236}">
                <a16:creationId xmlns:a16="http://schemas.microsoft.com/office/drawing/2014/main" id="{C5CEF88F-DA50-3343-1AC5-B3B93CEB3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1049338"/>
            <a:ext cx="395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ε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3</a:t>
            </a:r>
            <a:r>
              <a:rPr lang="en-US" altLang="ja-JP" sz="2400" baseline="-25000">
                <a:solidFill>
                  <a:schemeClr val="bg2"/>
                </a:solidFill>
                <a:latin typeface="Times New Roman" panose="02020603050405020304" pitchFamily="18" charset="0"/>
                <a:ea typeface="ＭＳ ゴシック" panose="020B0609070205080204" pitchFamily="49" charset="-128"/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= (</a:t>
            </a:r>
            <a:r>
              <a:rPr lang="en-US" altLang="ja-JP" sz="2400">
                <a:solidFill>
                  <a:schemeClr val="hlink"/>
                </a:solidFill>
              </a:rPr>
              <a:t>g</a:t>
            </a:r>
            <a:r>
              <a:rPr lang="en-US" altLang="ja-JP" sz="2400" baseline="-25000">
                <a:solidFill>
                  <a:schemeClr val="hlink"/>
                </a:solidFill>
              </a:rPr>
              <a:t>3</a:t>
            </a:r>
            <a:r>
              <a:rPr lang="en-US" altLang="ja-JP" sz="2400" baseline="-25000">
                <a:solidFill>
                  <a:schemeClr val="bg2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– b</a:t>
            </a:r>
            <a:r>
              <a:rPr lang="en-US" altLang="ja-JP" sz="2400" baseline="-25000">
                <a:solidFill>
                  <a:schemeClr val="bg2"/>
                </a:solidFill>
              </a:rPr>
              <a:t>3</a:t>
            </a:r>
            <a:r>
              <a:rPr lang="en-US" altLang="ja-JP" sz="2400">
                <a:solidFill>
                  <a:schemeClr val="bg2"/>
                </a:solidFill>
              </a:rPr>
              <a:t>) </a:t>
            </a:r>
            <a:r>
              <a:rPr lang="en-US" altLang="ja-JP" sz="2400">
                <a:solidFill>
                  <a:schemeClr val="hlink"/>
                </a:solidFill>
              </a:rPr>
              <a:t>g</a:t>
            </a:r>
            <a:r>
              <a:rPr lang="en-US" altLang="ja-JP" sz="2400" baseline="-25000">
                <a:solidFill>
                  <a:schemeClr val="hlink"/>
                </a:solidFill>
              </a:rPr>
              <a:t>3</a:t>
            </a:r>
            <a:r>
              <a:rPr lang="en-US" altLang="ja-JP" sz="2400" baseline="-25000">
                <a:solidFill>
                  <a:schemeClr val="bg2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(1 - </a:t>
            </a:r>
            <a:r>
              <a:rPr lang="en-US" altLang="ja-JP" sz="2400">
                <a:solidFill>
                  <a:schemeClr val="hlink"/>
                </a:solidFill>
              </a:rPr>
              <a:t>g</a:t>
            </a:r>
            <a:r>
              <a:rPr lang="en-US" altLang="ja-JP" sz="2400" baseline="-25000">
                <a:solidFill>
                  <a:schemeClr val="hlink"/>
                </a:solidFill>
              </a:rPr>
              <a:t>3</a:t>
            </a:r>
            <a:r>
              <a:rPr lang="en-US" altLang="ja-JP" sz="24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2774101" name="Rectangle 85">
            <a:extLst>
              <a:ext uri="{FF2B5EF4-FFF2-40B4-BE49-F238E27FC236}">
                <a16:creationId xmlns:a16="http://schemas.microsoft.com/office/drawing/2014/main" id="{CEBC2A33-1A30-7A39-685E-21268C83F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0350" y="3149600"/>
            <a:ext cx="560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hlink"/>
                </a:solidFill>
              </a:rPr>
              <a:t>g</a:t>
            </a:r>
            <a:r>
              <a:rPr lang="en-US" altLang="ja-JP" baseline="-25000">
                <a:solidFill>
                  <a:schemeClr val="hlink"/>
                </a:solidFill>
                <a:ea typeface="ＭＳ ゴシック" panose="020B0609070205080204" pitchFamily="49" charset="-128"/>
              </a:rPr>
              <a:t>1</a:t>
            </a:r>
            <a:endParaRPr lang="en-US" altLang="ja-JP">
              <a:solidFill>
                <a:schemeClr val="hlink"/>
              </a:solidFill>
            </a:endParaRPr>
          </a:p>
        </p:txBody>
      </p:sp>
      <p:sp>
        <p:nvSpPr>
          <p:cNvPr id="2774102" name="Rectangle 86">
            <a:extLst>
              <a:ext uri="{FF2B5EF4-FFF2-40B4-BE49-F238E27FC236}">
                <a16:creationId xmlns:a16="http://schemas.microsoft.com/office/drawing/2014/main" id="{66B6760B-2B64-F6B5-318F-AC6DEB224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088" y="4591050"/>
            <a:ext cx="5603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hlink"/>
                </a:solidFill>
              </a:rPr>
              <a:t>g</a:t>
            </a:r>
            <a:r>
              <a:rPr lang="en-US" altLang="ja-JP" baseline="-25000">
                <a:solidFill>
                  <a:schemeClr val="hlink"/>
                </a:solidFill>
                <a:ea typeface="ＭＳ ゴシック" panose="020B0609070205080204" pitchFamily="49" charset="-128"/>
              </a:rPr>
              <a:t>2</a:t>
            </a:r>
            <a:endParaRPr lang="en-US" altLang="ja-JP">
              <a:solidFill>
                <a:schemeClr val="hlink"/>
              </a:solidFill>
            </a:endParaRPr>
          </a:p>
        </p:txBody>
      </p:sp>
      <p:sp>
        <p:nvSpPr>
          <p:cNvPr id="2774103" name="Rectangle 87">
            <a:extLst>
              <a:ext uri="{FF2B5EF4-FFF2-40B4-BE49-F238E27FC236}">
                <a16:creationId xmlns:a16="http://schemas.microsoft.com/office/drawing/2014/main" id="{6FB21817-5A54-21E7-D05B-738BBDDBA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088" y="6030913"/>
            <a:ext cx="5603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hlink"/>
                </a:solidFill>
              </a:rPr>
              <a:t>g</a:t>
            </a:r>
            <a:r>
              <a:rPr lang="en-US" altLang="ja-JP" baseline="-25000">
                <a:solidFill>
                  <a:schemeClr val="hlink"/>
                </a:solidFill>
                <a:ea typeface="ＭＳ ゴシック" panose="020B0609070205080204" pitchFamily="49" charset="-128"/>
              </a:rPr>
              <a:t>3</a:t>
            </a:r>
            <a:endParaRPr lang="en-US" altLang="ja-JP">
              <a:solidFill>
                <a:schemeClr val="hlink"/>
              </a:solidFill>
            </a:endParaRPr>
          </a:p>
        </p:txBody>
      </p:sp>
      <p:sp>
        <p:nvSpPr>
          <p:cNvPr id="2774104" name="Rectangle 88">
            <a:extLst>
              <a:ext uri="{FF2B5EF4-FFF2-40B4-BE49-F238E27FC236}">
                <a16:creationId xmlns:a16="http://schemas.microsoft.com/office/drawing/2014/main" id="{DD7B8B11-60AA-ED62-3C50-C910C64BF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888" y="4603750"/>
            <a:ext cx="6937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rgbClr val="FF0000"/>
                </a:solidFill>
              </a:rPr>
              <a:t>ε</a:t>
            </a:r>
            <a:r>
              <a:rPr lang="en-US" altLang="ja-JP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2</a:t>
            </a:r>
            <a:endParaRPr lang="en-US" altLang="ja-JP">
              <a:solidFill>
                <a:srgbClr val="FF0000"/>
              </a:solidFill>
            </a:endParaRPr>
          </a:p>
        </p:txBody>
      </p:sp>
      <p:sp>
        <p:nvSpPr>
          <p:cNvPr id="2774105" name="Rectangle 89">
            <a:extLst>
              <a:ext uri="{FF2B5EF4-FFF2-40B4-BE49-F238E27FC236}">
                <a16:creationId xmlns:a16="http://schemas.microsoft.com/office/drawing/2014/main" id="{44593A4E-E672-C123-3C6D-874DCE561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3600" y="4621213"/>
            <a:ext cx="5603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b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2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2774106" name="Rectangle 90">
            <a:extLst>
              <a:ext uri="{FF2B5EF4-FFF2-40B4-BE49-F238E27FC236}">
                <a16:creationId xmlns:a16="http://schemas.microsoft.com/office/drawing/2014/main" id="{51421AC2-B6A5-60B4-A708-C14D940F5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5038" y="3163888"/>
            <a:ext cx="6937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rgbClr val="FF0000"/>
                </a:solidFill>
              </a:rPr>
              <a:t>ε</a:t>
            </a:r>
            <a:r>
              <a:rPr lang="en-US" altLang="ja-JP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1</a:t>
            </a:r>
            <a:endParaRPr lang="en-US" altLang="ja-JP">
              <a:solidFill>
                <a:srgbClr val="FF0000"/>
              </a:solidFill>
            </a:endParaRPr>
          </a:p>
        </p:txBody>
      </p:sp>
      <p:sp>
        <p:nvSpPr>
          <p:cNvPr id="2774107" name="Rectangle 91">
            <a:extLst>
              <a:ext uri="{FF2B5EF4-FFF2-40B4-BE49-F238E27FC236}">
                <a16:creationId xmlns:a16="http://schemas.microsoft.com/office/drawing/2014/main" id="{2872E2AF-AEB6-FB89-4357-274FDA49C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6463" y="6043613"/>
            <a:ext cx="6937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rgbClr val="FF0000"/>
                </a:solidFill>
              </a:rPr>
              <a:t>ε</a:t>
            </a:r>
            <a:r>
              <a:rPr lang="en-US" altLang="ja-JP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3</a:t>
            </a:r>
            <a:endParaRPr lang="en-US" altLang="ja-JP">
              <a:solidFill>
                <a:srgbClr val="FF0000"/>
              </a:solidFill>
            </a:endParaRPr>
          </a:p>
        </p:txBody>
      </p:sp>
      <p:sp>
        <p:nvSpPr>
          <p:cNvPr id="2774108" name="Rectangle 92">
            <a:extLst>
              <a:ext uri="{FF2B5EF4-FFF2-40B4-BE49-F238E27FC236}">
                <a16:creationId xmlns:a16="http://schemas.microsoft.com/office/drawing/2014/main" id="{2BAA10B6-9366-1FA0-4FFF-530C7A331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2813" y="3149600"/>
            <a:ext cx="5603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b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1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2774109" name="Rectangle 93">
            <a:extLst>
              <a:ext uri="{FF2B5EF4-FFF2-40B4-BE49-F238E27FC236}">
                <a16:creationId xmlns:a16="http://schemas.microsoft.com/office/drawing/2014/main" id="{2DBD14C5-6A74-0703-2264-8C86AB8F7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2813" y="6029325"/>
            <a:ext cx="5603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b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3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2774110" name="Oval 94">
            <a:extLst>
              <a:ext uri="{FF2B5EF4-FFF2-40B4-BE49-F238E27FC236}">
                <a16:creationId xmlns:a16="http://schemas.microsoft.com/office/drawing/2014/main" id="{1D9765BF-01CA-7405-F0CA-5481EBBC9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163888"/>
            <a:ext cx="573088" cy="573087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774111" name="Oval 95">
            <a:extLst>
              <a:ext uri="{FF2B5EF4-FFF2-40B4-BE49-F238E27FC236}">
                <a16:creationId xmlns:a16="http://schemas.microsoft.com/office/drawing/2014/main" id="{BC91C902-C07D-A1C4-D5BF-7CD7F7D16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6043613"/>
            <a:ext cx="573088" cy="573087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774112" name="Rectangle 96">
            <a:extLst>
              <a:ext uri="{FF2B5EF4-FFF2-40B4-BE49-F238E27FC236}">
                <a16:creationId xmlns:a16="http://schemas.microsoft.com/office/drawing/2014/main" id="{8F5F39DD-D4E8-EDB3-0C3E-F6E6DA5D3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9088" y="2141538"/>
            <a:ext cx="3651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ja-JP" altLang="en-US" sz="2400">
                <a:solidFill>
                  <a:schemeClr val="bg2"/>
                </a:solidFill>
                <a:latin typeface="ＭＳ Ｐゴシック" panose="020B0600070205080204" pitchFamily="50" charset="-128"/>
              </a:rPr>
              <a:t>出力 →</a:t>
            </a:r>
          </a:p>
        </p:txBody>
      </p:sp>
      <p:sp>
        <p:nvSpPr>
          <p:cNvPr id="2774113" name="Rectangle 97">
            <a:extLst>
              <a:ext uri="{FF2B5EF4-FFF2-40B4-BE49-F238E27FC236}">
                <a16:creationId xmlns:a16="http://schemas.microsoft.com/office/drawing/2014/main" id="{CEFDA2A8-C87B-E98B-189D-4680FC90B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5675" y="1531938"/>
            <a:ext cx="365125" cy="161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ja-JP" altLang="en-US" sz="2400">
                <a:solidFill>
                  <a:schemeClr val="bg2"/>
                </a:solidFill>
                <a:latin typeface="ＭＳ Ｐゴシック" panose="020B0600070205080204" pitchFamily="50" charset="-128"/>
              </a:rPr>
              <a:t>教師信号 →</a:t>
            </a:r>
          </a:p>
        </p:txBody>
      </p:sp>
      <p:sp>
        <p:nvSpPr>
          <p:cNvPr id="2774114" name="Oval 98">
            <a:extLst>
              <a:ext uri="{FF2B5EF4-FFF2-40B4-BE49-F238E27FC236}">
                <a16:creationId xmlns:a16="http://schemas.microsoft.com/office/drawing/2014/main" id="{6F1D276F-5168-98E0-F6C9-FE5AD2573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6138" y="4678363"/>
            <a:ext cx="573087" cy="573087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774115" name="Oval 99">
            <a:extLst>
              <a:ext uri="{FF2B5EF4-FFF2-40B4-BE49-F238E27FC236}">
                <a16:creationId xmlns:a16="http://schemas.microsoft.com/office/drawing/2014/main" id="{BB0B06ED-19C8-2584-BECB-4041A88F0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3600" y="6089650"/>
            <a:ext cx="573088" cy="57308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grpSp>
        <p:nvGrpSpPr>
          <p:cNvPr id="6247" name="Group 103">
            <a:extLst>
              <a:ext uri="{FF2B5EF4-FFF2-40B4-BE49-F238E27FC236}">
                <a16:creationId xmlns:a16="http://schemas.microsoft.com/office/drawing/2014/main" id="{E4EF2F2C-332B-7D11-6825-CB5E8DCAE072}"/>
              </a:ext>
            </a:extLst>
          </p:cNvPr>
          <p:cNvGrpSpPr>
            <a:grpSpLocks/>
          </p:cNvGrpSpPr>
          <p:nvPr/>
        </p:nvGrpSpPr>
        <p:grpSpPr bwMode="auto">
          <a:xfrm>
            <a:off x="7323138" y="1719263"/>
            <a:ext cx="438150" cy="925512"/>
            <a:chOff x="4613" y="1083"/>
            <a:chExt cx="276" cy="583"/>
          </a:xfrm>
        </p:grpSpPr>
        <p:sp>
          <p:nvSpPr>
            <p:cNvPr id="6245" name="Rectangle 82">
              <a:extLst>
                <a:ext uri="{FF2B5EF4-FFF2-40B4-BE49-F238E27FC236}">
                  <a16:creationId xmlns:a16="http://schemas.microsoft.com/office/drawing/2014/main" id="{1F541EB2-48FC-73AD-1867-9214E7F05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3" y="1083"/>
              <a:ext cx="2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ja-JP">
                  <a:solidFill>
                    <a:srgbClr val="FF0000"/>
                  </a:solidFill>
                </a:rPr>
                <a:t>ε</a:t>
              </a:r>
              <a:r>
                <a:rPr lang="en-US" altLang="ja-JP" baseline="-25000">
                  <a:solidFill>
                    <a:srgbClr val="FF0000"/>
                  </a:solidFill>
                </a:rPr>
                <a:t>j</a:t>
              </a:r>
              <a:endParaRPr lang="ja-JP" altLang="en-US">
                <a:solidFill>
                  <a:schemeClr val="bg2"/>
                </a:solidFill>
              </a:endParaRPr>
            </a:p>
          </p:txBody>
        </p:sp>
        <p:sp>
          <p:nvSpPr>
            <p:cNvPr id="2" name="Rectangle 96">
              <a:extLst>
                <a:ext uri="{FF2B5EF4-FFF2-40B4-BE49-F238E27FC236}">
                  <a16:creationId xmlns:a16="http://schemas.microsoft.com/office/drawing/2014/main" id="{DA0F8DB8-09C4-D43F-DAE0-027AB57BF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9" y="1474"/>
              <a:ext cx="23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ja-JP" altLang="en-US" sz="2400">
                  <a:solidFill>
                    <a:schemeClr val="hlink"/>
                  </a:solidFill>
                  <a:latin typeface="ＭＳ Ｐゴシック" panose="020B0600070205080204" pitchFamily="50" charset="-128"/>
                </a:rPr>
                <a:t>→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4097" grpId="0"/>
      <p:bldP spid="2774099" grpId="0"/>
      <p:bldP spid="2774100" grpId="0"/>
      <p:bldP spid="2774101" grpId="0"/>
      <p:bldP spid="2774102" grpId="0"/>
      <p:bldP spid="2774103" grpId="0"/>
      <p:bldP spid="2774104" grpId="0"/>
      <p:bldP spid="2774105" grpId="0"/>
      <p:bldP spid="2774106" grpId="0"/>
      <p:bldP spid="2774107" grpId="0"/>
      <p:bldP spid="2774108" grpId="0"/>
      <p:bldP spid="2774109" grpId="0"/>
      <p:bldP spid="2774110" grpId="0" animBg="1"/>
      <p:bldP spid="2774112" grpId="0"/>
      <p:bldP spid="2774113" grpId="0"/>
      <p:bldP spid="2774114" grpId="0" animBg="1"/>
      <p:bldP spid="27741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スライド番号プレースホルダー 3">
            <a:extLst>
              <a:ext uri="{FF2B5EF4-FFF2-40B4-BE49-F238E27FC236}">
                <a16:creationId xmlns:a16="http://schemas.microsoft.com/office/drawing/2014/main" id="{96060768-2F5C-0AEA-07D3-C92EF0E9C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EFDEB-15E3-48BA-B242-26B7E7B8D28F}" type="slidenum">
              <a:rPr lang="en-US" altLang="ja-JP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0CF7CC49-C033-32F5-18A9-05D4B531A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4924425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197" name="Line 4">
            <a:extLst>
              <a:ext uri="{FF2B5EF4-FFF2-40B4-BE49-F238E27FC236}">
                <a16:creationId xmlns:a16="http://schemas.microsoft.com/office/drawing/2014/main" id="{467998C3-9EE3-4029-6DCE-BCB549A0F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4924425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198" name="Line 5">
            <a:extLst>
              <a:ext uri="{FF2B5EF4-FFF2-40B4-BE49-F238E27FC236}">
                <a16:creationId xmlns:a16="http://schemas.microsoft.com/office/drawing/2014/main" id="{9E9256DA-693C-E68D-9104-5C593A9505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924425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00" name="Line 7">
            <a:extLst>
              <a:ext uri="{FF2B5EF4-FFF2-40B4-BE49-F238E27FC236}">
                <a16:creationId xmlns:a16="http://schemas.microsoft.com/office/drawing/2014/main" id="{4C09ECC1-042D-328B-B747-841A1F74B0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6364288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01" name="Line 8">
            <a:extLst>
              <a:ext uri="{FF2B5EF4-FFF2-40B4-BE49-F238E27FC236}">
                <a16:creationId xmlns:a16="http://schemas.microsoft.com/office/drawing/2014/main" id="{3D21F2B2-5CED-7B13-68CC-4DABEF3135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6364288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02" name="Line 9">
            <a:extLst>
              <a:ext uri="{FF2B5EF4-FFF2-40B4-BE49-F238E27FC236}">
                <a16:creationId xmlns:a16="http://schemas.microsoft.com/office/drawing/2014/main" id="{BB63D56F-4D05-8A60-FCBE-46EAF8A6E6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6364288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03" name="Line 10">
            <a:extLst>
              <a:ext uri="{FF2B5EF4-FFF2-40B4-BE49-F238E27FC236}">
                <a16:creationId xmlns:a16="http://schemas.microsoft.com/office/drawing/2014/main" id="{DEECFB73-117E-E627-A32F-BCCE7E6ABB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1500" y="6364288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04" name="Line 11">
            <a:extLst>
              <a:ext uri="{FF2B5EF4-FFF2-40B4-BE49-F238E27FC236}">
                <a16:creationId xmlns:a16="http://schemas.microsoft.com/office/drawing/2014/main" id="{A71F317E-2368-CFE8-E282-8BCDB732A5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05" name="Line 12">
            <a:extLst>
              <a:ext uri="{FF2B5EF4-FFF2-40B4-BE49-F238E27FC236}">
                <a16:creationId xmlns:a16="http://schemas.microsoft.com/office/drawing/2014/main" id="{99FC54B8-3D01-BCDC-9809-C2B42CCA168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3484563"/>
            <a:ext cx="1439863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06" name="Line 13">
            <a:extLst>
              <a:ext uri="{FF2B5EF4-FFF2-40B4-BE49-F238E27FC236}">
                <a16:creationId xmlns:a16="http://schemas.microsoft.com/office/drawing/2014/main" id="{39C40614-DFBC-13C6-33B6-2EF85A0033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08" name="Line 15">
            <a:extLst>
              <a:ext uri="{FF2B5EF4-FFF2-40B4-BE49-F238E27FC236}">
                <a16:creationId xmlns:a16="http://schemas.microsoft.com/office/drawing/2014/main" id="{357A187A-1A6D-21B7-C308-0A313649D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09" name="Line 16">
            <a:extLst>
              <a:ext uri="{FF2B5EF4-FFF2-40B4-BE49-F238E27FC236}">
                <a16:creationId xmlns:a16="http://schemas.microsoft.com/office/drawing/2014/main" id="{303EE662-EB15-7A98-BB6E-8358FEFF89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4924425"/>
            <a:ext cx="1439863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10" name="Line 17">
            <a:extLst>
              <a:ext uri="{FF2B5EF4-FFF2-40B4-BE49-F238E27FC236}">
                <a16:creationId xmlns:a16="http://schemas.microsoft.com/office/drawing/2014/main" id="{4CB5E0DD-859F-849C-E1A8-DF9BA8B14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11" name="Line 18">
            <a:extLst>
              <a:ext uri="{FF2B5EF4-FFF2-40B4-BE49-F238E27FC236}">
                <a16:creationId xmlns:a16="http://schemas.microsoft.com/office/drawing/2014/main" id="{1B2F61DF-1D55-DD32-3EC1-9567CD7EE3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12" name="Line 19">
            <a:extLst>
              <a:ext uri="{FF2B5EF4-FFF2-40B4-BE49-F238E27FC236}">
                <a16:creationId xmlns:a16="http://schemas.microsoft.com/office/drawing/2014/main" id="{1C03E29E-0511-7729-B3EA-73F7822605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13" name="Line 20">
            <a:extLst>
              <a:ext uri="{FF2B5EF4-FFF2-40B4-BE49-F238E27FC236}">
                <a16:creationId xmlns:a16="http://schemas.microsoft.com/office/drawing/2014/main" id="{598ECF53-990D-DF3A-97C7-16F331C87D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3484563"/>
            <a:ext cx="1439863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14" name="Line 21">
            <a:extLst>
              <a:ext uri="{FF2B5EF4-FFF2-40B4-BE49-F238E27FC236}">
                <a16:creationId xmlns:a16="http://schemas.microsoft.com/office/drawing/2014/main" id="{BCEBE222-CFA7-631B-8B62-DC4E7E68CC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11638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15" name="Line 22">
            <a:extLst>
              <a:ext uri="{FF2B5EF4-FFF2-40B4-BE49-F238E27FC236}">
                <a16:creationId xmlns:a16="http://schemas.microsoft.com/office/drawing/2014/main" id="{73BA57B6-79E6-867E-C5A8-36A8AA007A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3088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16" name="Line 23">
            <a:extLst>
              <a:ext uri="{FF2B5EF4-FFF2-40B4-BE49-F238E27FC236}">
                <a16:creationId xmlns:a16="http://schemas.microsoft.com/office/drawing/2014/main" id="{8A1EBF8F-B295-4D3C-D7E7-54E631856D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17" name="Line 24">
            <a:extLst>
              <a:ext uri="{FF2B5EF4-FFF2-40B4-BE49-F238E27FC236}">
                <a16:creationId xmlns:a16="http://schemas.microsoft.com/office/drawing/2014/main" id="{751A1672-9043-508C-9122-0D4FD0F2DE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4924425"/>
            <a:ext cx="1439863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18" name="Line 25">
            <a:extLst>
              <a:ext uri="{FF2B5EF4-FFF2-40B4-BE49-F238E27FC236}">
                <a16:creationId xmlns:a16="http://schemas.microsoft.com/office/drawing/2014/main" id="{6BBD27D6-314C-F776-91BB-FAFD32775A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11638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20" name="Line 27">
            <a:extLst>
              <a:ext uri="{FF2B5EF4-FFF2-40B4-BE49-F238E27FC236}">
                <a16:creationId xmlns:a16="http://schemas.microsoft.com/office/drawing/2014/main" id="{C822230B-7893-9748-59CA-411CE06F9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21" name="Line 28">
            <a:extLst>
              <a:ext uri="{FF2B5EF4-FFF2-40B4-BE49-F238E27FC236}">
                <a16:creationId xmlns:a16="http://schemas.microsoft.com/office/drawing/2014/main" id="{CE92BCE6-D14C-A5CC-AA1A-61CFF733A0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3482975"/>
            <a:ext cx="1439863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22" name="Line 29">
            <a:extLst>
              <a:ext uri="{FF2B5EF4-FFF2-40B4-BE49-F238E27FC236}">
                <a16:creationId xmlns:a16="http://schemas.microsoft.com/office/drawing/2014/main" id="{C8754B2C-1157-5437-D8C0-28E62861E7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23" name="Line 30">
            <a:extLst>
              <a:ext uri="{FF2B5EF4-FFF2-40B4-BE49-F238E27FC236}">
                <a16:creationId xmlns:a16="http://schemas.microsoft.com/office/drawing/2014/main" id="{3B04954E-38EC-9BA5-0241-85631EDFC09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24" name="Line 31">
            <a:extLst>
              <a:ext uri="{FF2B5EF4-FFF2-40B4-BE49-F238E27FC236}">
                <a16:creationId xmlns:a16="http://schemas.microsoft.com/office/drawing/2014/main" id="{379405FB-9403-7C1E-6794-23A210285C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25" name="Line 32">
            <a:extLst>
              <a:ext uri="{FF2B5EF4-FFF2-40B4-BE49-F238E27FC236}">
                <a16:creationId xmlns:a16="http://schemas.microsoft.com/office/drawing/2014/main" id="{CD04B296-EDF7-5DE4-1BB6-896F9064D2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3482975"/>
            <a:ext cx="1439863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26" name="Line 33">
            <a:extLst>
              <a:ext uri="{FF2B5EF4-FFF2-40B4-BE49-F238E27FC236}">
                <a16:creationId xmlns:a16="http://schemas.microsoft.com/office/drawing/2014/main" id="{B378D3FD-EA6B-F639-0DD6-C2A942E5F0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1163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27" name="Line 34">
            <a:extLst>
              <a:ext uri="{FF2B5EF4-FFF2-40B4-BE49-F238E27FC236}">
                <a16:creationId xmlns:a16="http://schemas.microsoft.com/office/drawing/2014/main" id="{D54594B1-CD65-C052-3F18-B14704378D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308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28" name="Oval 35">
            <a:extLst>
              <a:ext uri="{FF2B5EF4-FFF2-40B4-BE49-F238E27FC236}">
                <a16:creationId xmlns:a16="http://schemas.microsoft.com/office/drawing/2014/main" id="{B7466ADF-D25E-04B2-E87A-3F0245717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6253163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29" name="Oval 36">
            <a:extLst>
              <a:ext uri="{FF2B5EF4-FFF2-40B4-BE49-F238E27FC236}">
                <a16:creationId xmlns:a16="http://schemas.microsoft.com/office/drawing/2014/main" id="{29B16C73-E3DA-1E30-9303-1A6D747A9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4813300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grpSp>
        <p:nvGrpSpPr>
          <p:cNvPr id="8230" name="Group 37">
            <a:extLst>
              <a:ext uri="{FF2B5EF4-FFF2-40B4-BE49-F238E27FC236}">
                <a16:creationId xmlns:a16="http://schemas.microsoft.com/office/drawing/2014/main" id="{6AB7F838-554A-9152-6C06-7148D4DF9A31}"/>
              </a:ext>
            </a:extLst>
          </p:cNvPr>
          <p:cNvGrpSpPr>
            <a:grpSpLocks/>
          </p:cNvGrpSpPr>
          <p:nvPr/>
        </p:nvGrpSpPr>
        <p:grpSpPr bwMode="auto">
          <a:xfrm>
            <a:off x="4111625" y="1947863"/>
            <a:ext cx="1539875" cy="4416425"/>
            <a:chOff x="2590" y="739"/>
            <a:chExt cx="970" cy="2782"/>
          </a:xfrm>
        </p:grpSpPr>
        <p:grpSp>
          <p:nvGrpSpPr>
            <p:cNvPr id="8290" name="Group 38">
              <a:extLst>
                <a:ext uri="{FF2B5EF4-FFF2-40B4-BE49-F238E27FC236}">
                  <a16:creationId xmlns:a16="http://schemas.microsoft.com/office/drawing/2014/main" id="{7C4B4671-E31E-AD52-910A-8741E70690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3" y="799"/>
              <a:ext cx="907" cy="2722"/>
              <a:chOff x="839" y="799"/>
              <a:chExt cx="907" cy="2722"/>
            </a:xfrm>
          </p:grpSpPr>
          <p:sp>
            <p:nvSpPr>
              <p:cNvPr id="8292" name="Line 39">
                <a:extLst>
                  <a:ext uri="{FF2B5EF4-FFF2-40B4-BE49-F238E27FC236}">
                    <a16:creationId xmlns:a16="http://schemas.microsoft.com/office/drawing/2014/main" id="{5042D2F1-C8AF-8A44-A26F-A83BEFCA24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90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8293" name="Line 40">
                <a:extLst>
                  <a:ext uri="{FF2B5EF4-FFF2-40B4-BE49-F238E27FC236}">
                    <a16:creationId xmlns:a16="http://schemas.microsoft.com/office/drawing/2014/main" id="{781EE383-83C5-968A-46B3-3472D63925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181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8294" name="Line 41">
                <a:extLst>
                  <a:ext uri="{FF2B5EF4-FFF2-40B4-BE49-F238E27FC236}">
                    <a16:creationId xmlns:a16="http://schemas.microsoft.com/office/drawing/2014/main" id="{2C8BCE03-F9C4-7691-85F1-5452567F10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272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8291" name="Oval 42">
              <a:extLst>
                <a:ext uri="{FF2B5EF4-FFF2-40B4-BE49-F238E27FC236}">
                  <a16:creationId xmlns:a16="http://schemas.microsoft.com/office/drawing/2014/main" id="{C93BFDE3-018C-23F5-0EF6-DFB6CF749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" y="739"/>
              <a:ext cx="112" cy="11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8231" name="Group 43">
            <a:extLst>
              <a:ext uri="{FF2B5EF4-FFF2-40B4-BE49-F238E27FC236}">
                <a16:creationId xmlns:a16="http://schemas.microsoft.com/office/drawing/2014/main" id="{3483CE4F-D6A2-0AC5-1A70-5171E2A78E0B}"/>
              </a:ext>
            </a:extLst>
          </p:cNvPr>
          <p:cNvGrpSpPr>
            <a:grpSpLocks/>
          </p:cNvGrpSpPr>
          <p:nvPr/>
        </p:nvGrpSpPr>
        <p:grpSpPr bwMode="auto">
          <a:xfrm>
            <a:off x="2676525" y="1947863"/>
            <a:ext cx="1535113" cy="4416425"/>
            <a:chOff x="1686" y="739"/>
            <a:chExt cx="967" cy="2782"/>
          </a:xfrm>
        </p:grpSpPr>
        <p:grpSp>
          <p:nvGrpSpPr>
            <p:cNvPr id="8285" name="Group 44">
              <a:extLst>
                <a:ext uri="{FF2B5EF4-FFF2-40B4-BE49-F238E27FC236}">
                  <a16:creationId xmlns:a16="http://schemas.microsoft.com/office/drawing/2014/main" id="{1B1E7EC8-4039-7776-4E4F-B1E5C24869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6" y="799"/>
              <a:ext cx="907" cy="2722"/>
              <a:chOff x="839" y="799"/>
              <a:chExt cx="907" cy="2722"/>
            </a:xfrm>
          </p:grpSpPr>
          <p:sp>
            <p:nvSpPr>
              <p:cNvPr id="8287" name="Line 45">
                <a:extLst>
                  <a:ext uri="{FF2B5EF4-FFF2-40B4-BE49-F238E27FC236}">
                    <a16:creationId xmlns:a16="http://schemas.microsoft.com/office/drawing/2014/main" id="{7BD66B50-E997-710D-BBF0-84657ABF49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90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8288" name="Line 46">
                <a:extLst>
                  <a:ext uri="{FF2B5EF4-FFF2-40B4-BE49-F238E27FC236}">
                    <a16:creationId xmlns:a16="http://schemas.microsoft.com/office/drawing/2014/main" id="{9C0DAE8F-A28E-409F-032F-F6AAE378B4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181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8289" name="Line 47">
                <a:extLst>
                  <a:ext uri="{FF2B5EF4-FFF2-40B4-BE49-F238E27FC236}">
                    <a16:creationId xmlns:a16="http://schemas.microsoft.com/office/drawing/2014/main" id="{E1415A17-E768-DB38-EDD6-770229C28C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272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8286" name="Oval 48">
              <a:extLst>
                <a:ext uri="{FF2B5EF4-FFF2-40B4-BE49-F238E27FC236}">
                  <a16:creationId xmlns:a16="http://schemas.microsoft.com/office/drawing/2014/main" id="{AD298237-1BA1-D478-F241-F4D1086A3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6" y="739"/>
              <a:ext cx="112" cy="11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8233" name="Line 55">
            <a:extLst>
              <a:ext uri="{FF2B5EF4-FFF2-40B4-BE49-F238E27FC236}">
                <a16:creationId xmlns:a16="http://schemas.microsoft.com/office/drawing/2014/main" id="{DD1852BC-284D-AA3E-0A15-ACE3F7D6BE8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043113"/>
            <a:ext cx="1439862" cy="4321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8234" name="Line 56">
            <a:extLst>
              <a:ext uri="{FF2B5EF4-FFF2-40B4-BE49-F238E27FC236}">
                <a16:creationId xmlns:a16="http://schemas.microsoft.com/office/drawing/2014/main" id="{0612B87A-7C45-F4C3-A8F7-9C2C841E03D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04311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35" name="Line 57">
            <a:extLst>
              <a:ext uri="{FF2B5EF4-FFF2-40B4-BE49-F238E27FC236}">
                <a16:creationId xmlns:a16="http://schemas.microsoft.com/office/drawing/2014/main" id="{E5D0961C-B85E-5458-CBD2-A9481BA6186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043113"/>
            <a:ext cx="1439862" cy="28813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8236" name="Oval 58">
            <a:extLst>
              <a:ext uri="{FF2B5EF4-FFF2-40B4-BE49-F238E27FC236}">
                <a16:creationId xmlns:a16="http://schemas.microsoft.com/office/drawing/2014/main" id="{9D98D89B-F160-A831-99E9-71F16852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1947863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37" name="Line 59">
            <a:extLst>
              <a:ext uri="{FF2B5EF4-FFF2-40B4-BE49-F238E27FC236}">
                <a16:creationId xmlns:a16="http://schemas.microsoft.com/office/drawing/2014/main" id="{6F1E3282-5AFD-8406-2C96-95CAF22EFB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3484563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38" name="Line 60">
            <a:extLst>
              <a:ext uri="{FF2B5EF4-FFF2-40B4-BE49-F238E27FC236}">
                <a16:creationId xmlns:a16="http://schemas.microsoft.com/office/drawing/2014/main" id="{19F34CA0-E98C-8849-5C24-75CB91FB2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3484563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39" name="Line 61">
            <a:extLst>
              <a:ext uri="{FF2B5EF4-FFF2-40B4-BE49-F238E27FC236}">
                <a16:creationId xmlns:a16="http://schemas.microsoft.com/office/drawing/2014/main" id="{0DC3E1AD-87A9-3BC7-7CF1-BFC6D1C56C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3484563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40" name="Line 62">
            <a:extLst>
              <a:ext uri="{FF2B5EF4-FFF2-40B4-BE49-F238E27FC236}">
                <a16:creationId xmlns:a16="http://schemas.microsoft.com/office/drawing/2014/main" id="{BB4E0B5E-0B5B-4240-F672-E115008F7A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3484563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241" name="Oval 63">
            <a:extLst>
              <a:ext uri="{FF2B5EF4-FFF2-40B4-BE49-F238E27FC236}">
                <a16:creationId xmlns:a16="http://schemas.microsoft.com/office/drawing/2014/main" id="{66D335D6-1ACF-A8DF-E9EE-9109074E3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3373438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42" name="Rectangle 64">
            <a:extLst>
              <a:ext uri="{FF2B5EF4-FFF2-40B4-BE49-F238E27FC236}">
                <a16:creationId xmlns:a16="http://schemas.microsoft.com/office/drawing/2014/main" id="{11F49C7A-B7ED-1FF0-9CD0-2F1E23212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43" name="Rectangle 65">
            <a:extLst>
              <a:ext uri="{FF2B5EF4-FFF2-40B4-BE49-F238E27FC236}">
                <a16:creationId xmlns:a16="http://schemas.microsoft.com/office/drawing/2014/main" id="{0AB4CC4F-49F3-32C2-081C-90CECC691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44" name="Rectangle 66">
            <a:extLst>
              <a:ext uri="{FF2B5EF4-FFF2-40B4-BE49-F238E27FC236}">
                <a16:creationId xmlns:a16="http://schemas.microsoft.com/office/drawing/2014/main" id="{CD2D1626-1FDB-74E8-E02B-A77458F34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45" name="Rectangle 67">
            <a:extLst>
              <a:ext uri="{FF2B5EF4-FFF2-40B4-BE49-F238E27FC236}">
                <a16:creationId xmlns:a16="http://schemas.microsoft.com/office/drawing/2014/main" id="{435E6044-298C-A64E-6296-39AD516E8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4845050"/>
            <a:ext cx="144462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46" name="Rectangle 68">
            <a:extLst>
              <a:ext uri="{FF2B5EF4-FFF2-40B4-BE49-F238E27FC236}">
                <a16:creationId xmlns:a16="http://schemas.microsoft.com/office/drawing/2014/main" id="{149CBD14-6F3C-8C2F-4B66-403F6628D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6284913"/>
            <a:ext cx="144462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47" name="Rectangle 69">
            <a:extLst>
              <a:ext uri="{FF2B5EF4-FFF2-40B4-BE49-F238E27FC236}">
                <a16:creationId xmlns:a16="http://schemas.microsoft.com/office/drawing/2014/main" id="{6EEA4A46-79B1-3F82-A001-0B3FD5799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3405188"/>
            <a:ext cx="144462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52" name="Rectangle 74">
            <a:extLst>
              <a:ext uri="{FF2B5EF4-FFF2-40B4-BE49-F238E27FC236}">
                <a16:creationId xmlns:a16="http://schemas.microsoft.com/office/drawing/2014/main" id="{B50EA3A5-60DA-DC39-2818-80D134B19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53" name="Rectangle 75">
            <a:extLst>
              <a:ext uri="{FF2B5EF4-FFF2-40B4-BE49-F238E27FC236}">
                <a16:creationId xmlns:a16="http://schemas.microsoft.com/office/drawing/2014/main" id="{3B617810-A977-6565-DD7E-47783B6E4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54" name="Rectangle 76">
            <a:extLst>
              <a:ext uri="{FF2B5EF4-FFF2-40B4-BE49-F238E27FC236}">
                <a16:creationId xmlns:a16="http://schemas.microsoft.com/office/drawing/2014/main" id="{0F194C33-BC15-D417-DFE1-2C2D9468C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682750"/>
            <a:ext cx="549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0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8255" name="Rectangle 77">
            <a:extLst>
              <a:ext uri="{FF2B5EF4-FFF2-40B4-BE49-F238E27FC236}">
                <a16:creationId xmlns:a16="http://schemas.microsoft.com/office/drawing/2014/main" id="{B90A3904-282A-6FC6-EF8B-172998034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124200"/>
            <a:ext cx="549275" cy="5191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1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8256" name="Rectangle 78">
            <a:extLst>
              <a:ext uri="{FF2B5EF4-FFF2-40B4-BE49-F238E27FC236}">
                <a16:creationId xmlns:a16="http://schemas.microsoft.com/office/drawing/2014/main" id="{C6029545-8D11-99AD-C45F-2320DBB3A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405313"/>
            <a:ext cx="549275" cy="51911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2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8257" name="Rectangle 79">
            <a:extLst>
              <a:ext uri="{FF2B5EF4-FFF2-40B4-BE49-F238E27FC236}">
                <a16:creationId xmlns:a16="http://schemas.microsoft.com/office/drawing/2014/main" id="{9D22F91F-0777-3122-E54F-2FA40476E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6003925"/>
            <a:ext cx="549275" cy="5191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3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2776144" name="Rectangle 80">
            <a:extLst>
              <a:ext uri="{FF2B5EF4-FFF2-40B4-BE49-F238E27FC236}">
                <a16:creationId xmlns:a16="http://schemas.microsoft.com/office/drawing/2014/main" id="{43D6C070-964F-C4E9-A73B-A847EFF1C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3013" y="466725"/>
            <a:ext cx="327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w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12</a:t>
            </a:r>
            <a:r>
              <a:rPr lang="en-US" altLang="ja-JP" sz="2400" baseline="30000">
                <a:solidFill>
                  <a:srgbClr val="FF0000"/>
                </a:solidFill>
                <a:ea typeface="ＭＳ ゴシック" panose="020B0609070205080204" pitchFamily="49" charset="-128"/>
              </a:rPr>
              <a:t>’</a:t>
            </a:r>
            <a:r>
              <a:rPr lang="en-US" altLang="ja-JP" sz="2400" baseline="-2500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</a:rPr>
              <a:t> </a:t>
            </a:r>
            <a:r>
              <a:rPr lang="en-US" altLang="ja-JP" sz="2400">
                <a:solidFill>
                  <a:srgbClr val="FF0000"/>
                </a:solidFill>
              </a:rPr>
              <a:t>= w</a:t>
            </a:r>
            <a:r>
              <a:rPr lang="en-US" altLang="ja-JP" sz="2400" baseline="-25000">
                <a:solidFill>
                  <a:srgbClr val="FF0000"/>
                </a:solidFill>
              </a:rPr>
              <a:t>12 </a:t>
            </a:r>
            <a:r>
              <a:rPr lang="en-US" altLang="ja-JP" sz="2400">
                <a:solidFill>
                  <a:schemeClr val="bg2"/>
                </a:solidFill>
              </a:rPr>
              <a:t>–</a:t>
            </a:r>
            <a:r>
              <a:rPr lang="en-US" altLang="ja-JP" sz="2400">
                <a:solidFill>
                  <a:srgbClr val="FF0000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ρ</a:t>
            </a:r>
            <a:r>
              <a:rPr lang="en-US" altLang="ja-JP" sz="2400">
                <a:solidFill>
                  <a:srgbClr val="FF0000"/>
                </a:solidFill>
              </a:rPr>
              <a:t>ε</a:t>
            </a:r>
            <a:r>
              <a:rPr lang="en-US" altLang="ja-JP" sz="2400" baseline="-25000">
                <a:solidFill>
                  <a:srgbClr val="FF0000"/>
                </a:solidFill>
              </a:rPr>
              <a:t>2 </a:t>
            </a:r>
            <a:r>
              <a:rPr lang="en-US" altLang="ja-JP" sz="2400">
                <a:solidFill>
                  <a:srgbClr val="00CC00"/>
                </a:solidFill>
              </a:rPr>
              <a:t>g</a:t>
            </a:r>
            <a:r>
              <a:rPr lang="en-US" altLang="ja-JP" sz="2400" baseline="-25000">
                <a:solidFill>
                  <a:srgbClr val="00CC00"/>
                </a:solidFill>
              </a:rPr>
              <a:t>1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2776145" name="Rectangle 81">
            <a:extLst>
              <a:ext uri="{FF2B5EF4-FFF2-40B4-BE49-F238E27FC236}">
                <a16:creationId xmlns:a16="http://schemas.microsoft.com/office/drawing/2014/main" id="{00FACD63-70B0-69F6-941D-72DDF3981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3013" y="928688"/>
            <a:ext cx="327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w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22</a:t>
            </a:r>
            <a:r>
              <a:rPr lang="en-US" altLang="ja-JP" sz="2400" baseline="30000">
                <a:solidFill>
                  <a:srgbClr val="FF0000"/>
                </a:solidFill>
                <a:ea typeface="ＭＳ ゴシック" panose="020B0609070205080204" pitchFamily="49" charset="-128"/>
              </a:rPr>
              <a:t>’</a:t>
            </a:r>
            <a:r>
              <a:rPr lang="en-US" altLang="ja-JP" sz="2400" baseline="-2500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</a:rPr>
              <a:t> </a:t>
            </a:r>
            <a:r>
              <a:rPr lang="en-US" altLang="ja-JP" sz="2400">
                <a:solidFill>
                  <a:srgbClr val="FF0000"/>
                </a:solidFill>
              </a:rPr>
              <a:t>= w</a:t>
            </a:r>
            <a:r>
              <a:rPr lang="en-US" altLang="ja-JP" sz="2400" baseline="-25000">
                <a:solidFill>
                  <a:srgbClr val="FF0000"/>
                </a:solidFill>
              </a:rPr>
              <a:t>22 </a:t>
            </a:r>
            <a:r>
              <a:rPr lang="en-US" altLang="ja-JP" sz="2400">
                <a:solidFill>
                  <a:schemeClr val="bg2"/>
                </a:solidFill>
              </a:rPr>
              <a:t>–</a:t>
            </a:r>
            <a:r>
              <a:rPr lang="en-US" altLang="ja-JP" sz="2400">
                <a:solidFill>
                  <a:srgbClr val="FF0000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ρ</a:t>
            </a:r>
            <a:r>
              <a:rPr lang="en-US" altLang="ja-JP" sz="2400">
                <a:solidFill>
                  <a:srgbClr val="FF0000"/>
                </a:solidFill>
              </a:rPr>
              <a:t>ε</a:t>
            </a:r>
            <a:r>
              <a:rPr lang="en-US" altLang="ja-JP" sz="2400" baseline="-25000">
                <a:solidFill>
                  <a:srgbClr val="FF0000"/>
                </a:solidFill>
              </a:rPr>
              <a:t>2 </a:t>
            </a:r>
            <a:r>
              <a:rPr lang="en-US" altLang="ja-JP" sz="2400">
                <a:solidFill>
                  <a:srgbClr val="00CC00"/>
                </a:solidFill>
              </a:rPr>
              <a:t>g</a:t>
            </a:r>
            <a:r>
              <a:rPr lang="en-US" altLang="ja-JP" sz="2400" baseline="-25000">
                <a:solidFill>
                  <a:srgbClr val="00CC00"/>
                </a:solidFill>
              </a:rPr>
              <a:t>2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2776146" name="Rectangle 82">
            <a:extLst>
              <a:ext uri="{FF2B5EF4-FFF2-40B4-BE49-F238E27FC236}">
                <a16:creationId xmlns:a16="http://schemas.microsoft.com/office/drawing/2014/main" id="{706D16BD-E3AC-F450-F063-7C138F2C9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3013" y="1382713"/>
            <a:ext cx="3233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w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32</a:t>
            </a:r>
            <a:r>
              <a:rPr lang="en-US" altLang="ja-JP" sz="2400" baseline="30000">
                <a:solidFill>
                  <a:srgbClr val="FF0000"/>
                </a:solidFill>
                <a:ea typeface="ＭＳ ゴシック" panose="020B0609070205080204" pitchFamily="49" charset="-128"/>
              </a:rPr>
              <a:t>’</a:t>
            </a:r>
            <a:r>
              <a:rPr lang="en-US" altLang="ja-JP" sz="2400" baseline="-2500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</a:rPr>
              <a:t> </a:t>
            </a:r>
            <a:r>
              <a:rPr lang="en-US" altLang="ja-JP" sz="2400">
                <a:solidFill>
                  <a:srgbClr val="FF0000"/>
                </a:solidFill>
              </a:rPr>
              <a:t>= w</a:t>
            </a:r>
            <a:r>
              <a:rPr lang="en-US" altLang="ja-JP" sz="2400" baseline="-25000">
                <a:solidFill>
                  <a:srgbClr val="FF0000"/>
                </a:solidFill>
              </a:rPr>
              <a:t>32 </a:t>
            </a:r>
            <a:r>
              <a:rPr lang="en-US" altLang="ja-JP" sz="2400">
                <a:solidFill>
                  <a:schemeClr val="bg2"/>
                </a:solidFill>
              </a:rPr>
              <a:t>–</a:t>
            </a:r>
            <a:r>
              <a:rPr lang="en-US" altLang="ja-JP" sz="2400">
                <a:solidFill>
                  <a:srgbClr val="FF0000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ρ</a:t>
            </a:r>
            <a:r>
              <a:rPr lang="en-US" altLang="ja-JP" sz="2400">
                <a:solidFill>
                  <a:srgbClr val="FF0000"/>
                </a:solidFill>
              </a:rPr>
              <a:t>ε</a:t>
            </a:r>
            <a:r>
              <a:rPr lang="en-US" altLang="ja-JP" sz="2400" baseline="-25000">
                <a:solidFill>
                  <a:srgbClr val="FF0000"/>
                </a:solidFill>
              </a:rPr>
              <a:t>2 </a:t>
            </a:r>
            <a:r>
              <a:rPr lang="en-US" altLang="ja-JP" sz="2400">
                <a:solidFill>
                  <a:srgbClr val="00CC00"/>
                </a:solidFill>
              </a:rPr>
              <a:t>g</a:t>
            </a:r>
            <a:r>
              <a:rPr lang="en-US" altLang="ja-JP" sz="2400" baseline="-25000">
                <a:solidFill>
                  <a:srgbClr val="00CC00"/>
                </a:solidFill>
              </a:rPr>
              <a:t>3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8261" name="Rectangle 83">
            <a:extLst>
              <a:ext uri="{FF2B5EF4-FFF2-40B4-BE49-F238E27FC236}">
                <a16:creationId xmlns:a16="http://schemas.microsoft.com/office/drawing/2014/main" id="{A08A2A0E-E9B3-C940-B973-9BB0FC0C4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61913"/>
            <a:ext cx="3300413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b" hangingPunct="1">
              <a:spcBef>
                <a:spcPct val="0"/>
              </a:spcBef>
            </a:pPr>
            <a:r>
              <a:rPr lang="en-US" altLang="ja-JP" sz="3200">
                <a:solidFill>
                  <a:schemeClr val="bg2"/>
                </a:solidFill>
              </a:rPr>
              <a:t>(2) </a:t>
            </a:r>
            <a:r>
              <a:rPr lang="ja-JP" altLang="en-US" sz="3200">
                <a:solidFill>
                  <a:schemeClr val="bg2"/>
                </a:solidFill>
              </a:rPr>
              <a:t>重み</a:t>
            </a:r>
            <a:r>
              <a:rPr lang="en-US" altLang="ja-JP" sz="3200">
                <a:solidFill>
                  <a:schemeClr val="hlink"/>
                </a:solidFill>
              </a:rPr>
              <a:t>w</a:t>
            </a:r>
            <a:r>
              <a:rPr lang="en-US" altLang="ja-JP" sz="3200" baseline="-25000">
                <a:solidFill>
                  <a:schemeClr val="hlink"/>
                </a:solidFill>
              </a:rPr>
              <a:t>ij</a:t>
            </a:r>
            <a:r>
              <a:rPr lang="ja-JP" altLang="en-US" sz="3200">
                <a:solidFill>
                  <a:schemeClr val="bg2"/>
                </a:solidFill>
              </a:rPr>
              <a:t>の修正</a:t>
            </a:r>
          </a:p>
        </p:txBody>
      </p:sp>
      <p:sp>
        <p:nvSpPr>
          <p:cNvPr id="2776148" name="Rectangle 84">
            <a:extLst>
              <a:ext uri="{FF2B5EF4-FFF2-40B4-BE49-F238E27FC236}">
                <a16:creationId xmlns:a16="http://schemas.microsoft.com/office/drawing/2014/main" id="{3DFF49C8-6C1B-C987-2B1E-32AC729E5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488" y="58738"/>
            <a:ext cx="303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w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02</a:t>
            </a:r>
            <a:r>
              <a:rPr lang="en-US" altLang="ja-JP" sz="2400" baseline="30000">
                <a:solidFill>
                  <a:srgbClr val="FF0000"/>
                </a:solidFill>
                <a:ea typeface="ＭＳ ゴシック" panose="020B0609070205080204" pitchFamily="49" charset="-128"/>
              </a:rPr>
              <a:t>’</a:t>
            </a:r>
            <a:r>
              <a:rPr lang="en-US" altLang="ja-JP" sz="2400" baseline="-25000">
                <a:solidFill>
                  <a:srgbClr val="FF00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</a:rPr>
              <a:t> </a:t>
            </a:r>
            <a:r>
              <a:rPr lang="en-US" altLang="ja-JP" sz="2400">
                <a:solidFill>
                  <a:srgbClr val="FF0000"/>
                </a:solidFill>
              </a:rPr>
              <a:t>= w</a:t>
            </a:r>
            <a:r>
              <a:rPr lang="en-US" altLang="ja-JP" sz="2400" baseline="-25000">
                <a:solidFill>
                  <a:srgbClr val="FF0000"/>
                </a:solidFill>
              </a:rPr>
              <a:t>02 </a:t>
            </a:r>
            <a:r>
              <a:rPr lang="en-US" altLang="ja-JP" sz="2400">
                <a:solidFill>
                  <a:schemeClr val="bg2"/>
                </a:solidFill>
              </a:rPr>
              <a:t>–</a:t>
            </a:r>
            <a:r>
              <a:rPr lang="en-US" altLang="ja-JP" sz="2400">
                <a:solidFill>
                  <a:srgbClr val="FF0000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ρ</a:t>
            </a:r>
            <a:r>
              <a:rPr lang="en-US" altLang="ja-JP" sz="2400">
                <a:solidFill>
                  <a:srgbClr val="FF0000"/>
                </a:solidFill>
              </a:rPr>
              <a:t>ε</a:t>
            </a:r>
            <a:r>
              <a:rPr lang="en-US" altLang="ja-JP" sz="2400" baseline="-25000">
                <a:solidFill>
                  <a:srgbClr val="FF0000"/>
                </a:solidFill>
              </a:rPr>
              <a:t>2 </a:t>
            </a:r>
            <a:r>
              <a:rPr lang="en-US" altLang="ja-JP" sz="2400">
                <a:solidFill>
                  <a:srgbClr val="00CC00"/>
                </a:solidFill>
              </a:rPr>
              <a:t>1</a:t>
            </a:r>
            <a:endParaRPr lang="en-US" altLang="ja-JP" sz="2400" baseline="-25000">
              <a:solidFill>
                <a:srgbClr val="00CC00"/>
              </a:solidFill>
            </a:endParaRPr>
          </a:p>
        </p:txBody>
      </p:sp>
      <p:sp>
        <p:nvSpPr>
          <p:cNvPr id="2776149" name="Rectangle 85">
            <a:extLst>
              <a:ext uri="{FF2B5EF4-FFF2-40B4-BE49-F238E27FC236}">
                <a16:creationId xmlns:a16="http://schemas.microsoft.com/office/drawing/2014/main" id="{269328CE-60EE-3E55-452B-CA5F32412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3027363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g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1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2776150" name="Rectangle 86">
            <a:extLst>
              <a:ext uri="{FF2B5EF4-FFF2-40B4-BE49-F238E27FC236}">
                <a16:creationId xmlns:a16="http://schemas.microsoft.com/office/drawing/2014/main" id="{C85506B8-3649-8A76-21D9-C17881151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2300" y="1819275"/>
            <a:ext cx="485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chemeClr val="bg2"/>
                </a:solidFill>
                <a:ea typeface="ＭＳ ゴシック" panose="020B0609070205080204" pitchFamily="49" charset="-128"/>
              </a:rPr>
              <a:t> </a:t>
            </a:r>
            <a:r>
              <a:rPr lang="en-US" altLang="ja-JP" sz="2400">
                <a:solidFill>
                  <a:srgbClr val="00CC00"/>
                </a:solidFill>
                <a:ea typeface="ＭＳ ゴシック" panose="020B0609070205080204" pitchFamily="49" charset="-128"/>
              </a:rPr>
              <a:t>1</a:t>
            </a:r>
          </a:p>
        </p:txBody>
      </p:sp>
      <p:sp>
        <p:nvSpPr>
          <p:cNvPr id="2776151" name="Rectangle 87">
            <a:extLst>
              <a:ext uri="{FF2B5EF4-FFF2-40B4-BE49-F238E27FC236}">
                <a16:creationId xmlns:a16="http://schemas.microsoft.com/office/drawing/2014/main" id="{E3DD1E82-AD90-E8A6-F03B-9B34392AA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9138" y="4459288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g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2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2776152" name="Rectangle 88">
            <a:extLst>
              <a:ext uri="{FF2B5EF4-FFF2-40B4-BE49-F238E27FC236}">
                <a16:creationId xmlns:a16="http://schemas.microsoft.com/office/drawing/2014/main" id="{F089D8E5-541B-2F75-2569-B77DDEE7C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5919788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g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3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8268" name="Rectangle 90">
            <a:extLst>
              <a:ext uri="{FF2B5EF4-FFF2-40B4-BE49-F238E27FC236}">
                <a16:creationId xmlns:a16="http://schemas.microsoft.com/office/drawing/2014/main" id="{8E29AEFF-2513-C753-0D51-9ACD64ADC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69" name="Rectangle 91">
            <a:extLst>
              <a:ext uri="{FF2B5EF4-FFF2-40B4-BE49-F238E27FC236}">
                <a16:creationId xmlns:a16="http://schemas.microsoft.com/office/drawing/2014/main" id="{9CC3FA03-752C-D97F-F325-B0872CA5E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776156" name="Rectangle 92">
            <a:extLst>
              <a:ext uri="{FF2B5EF4-FFF2-40B4-BE49-F238E27FC236}">
                <a16:creationId xmlns:a16="http://schemas.microsoft.com/office/drawing/2014/main" id="{1CFC3394-D6E9-A357-5EE1-382DA25FE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5988" y="4656138"/>
            <a:ext cx="617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ε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2</a:t>
            </a:r>
            <a:endParaRPr lang="en-US" altLang="ja-JP" sz="2400">
              <a:solidFill>
                <a:srgbClr val="FF0000"/>
              </a:solidFill>
            </a:endParaRPr>
          </a:p>
        </p:txBody>
      </p:sp>
      <p:sp>
        <p:nvSpPr>
          <p:cNvPr id="2776157" name="Rectangle 93">
            <a:extLst>
              <a:ext uri="{FF2B5EF4-FFF2-40B4-BE49-F238E27FC236}">
                <a16:creationId xmlns:a16="http://schemas.microsoft.com/office/drawing/2014/main" id="{AC8075C8-7EB6-9CBD-D225-D53866255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5988" y="3216275"/>
            <a:ext cx="617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ε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1</a:t>
            </a:r>
            <a:endParaRPr lang="en-US" altLang="ja-JP" sz="2400">
              <a:solidFill>
                <a:srgbClr val="FF0000"/>
              </a:solidFill>
            </a:endParaRPr>
          </a:p>
        </p:txBody>
      </p:sp>
      <p:sp>
        <p:nvSpPr>
          <p:cNvPr id="2776158" name="Rectangle 94">
            <a:extLst>
              <a:ext uri="{FF2B5EF4-FFF2-40B4-BE49-F238E27FC236}">
                <a16:creationId xmlns:a16="http://schemas.microsoft.com/office/drawing/2014/main" id="{E1604BF6-F4F7-50E7-DD44-D9B4EC444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938" y="6096000"/>
            <a:ext cx="617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ε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3</a:t>
            </a:r>
            <a:endParaRPr lang="en-US" altLang="ja-JP" sz="2400">
              <a:solidFill>
                <a:srgbClr val="FF0000"/>
              </a:solidFill>
            </a:endParaRPr>
          </a:p>
        </p:txBody>
      </p:sp>
      <p:sp>
        <p:nvSpPr>
          <p:cNvPr id="2776159" name="Oval 95">
            <a:extLst>
              <a:ext uri="{FF2B5EF4-FFF2-40B4-BE49-F238E27FC236}">
                <a16:creationId xmlns:a16="http://schemas.microsoft.com/office/drawing/2014/main" id="{835967FE-0D05-D0B6-BC4F-838B345CC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6043613"/>
            <a:ext cx="573088" cy="573087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776163" name="Rectangle 99">
            <a:extLst>
              <a:ext uri="{FF2B5EF4-FFF2-40B4-BE49-F238E27FC236}">
                <a16:creationId xmlns:a16="http://schemas.microsoft.com/office/drawing/2014/main" id="{7B2F7227-BF62-5807-DC2B-A8149002E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425950"/>
            <a:ext cx="690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w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22</a:t>
            </a:r>
            <a:endParaRPr lang="en-US" altLang="ja-JP" sz="2400" baseline="-25000">
              <a:solidFill>
                <a:schemeClr val="bg2"/>
              </a:solidFill>
            </a:endParaRPr>
          </a:p>
        </p:txBody>
      </p:sp>
      <p:sp>
        <p:nvSpPr>
          <p:cNvPr id="2776164" name="Rectangle 100">
            <a:extLst>
              <a:ext uri="{FF2B5EF4-FFF2-40B4-BE49-F238E27FC236}">
                <a16:creationId xmlns:a16="http://schemas.microsoft.com/office/drawing/2014/main" id="{0BA6CE92-0E8B-BD74-CB03-51756F9BE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0" y="3535363"/>
            <a:ext cx="690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w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12</a:t>
            </a:r>
            <a:endParaRPr lang="en-US" altLang="ja-JP" sz="2400" baseline="-25000">
              <a:solidFill>
                <a:schemeClr val="bg2"/>
              </a:solidFill>
            </a:endParaRPr>
          </a:p>
        </p:txBody>
      </p:sp>
      <p:sp>
        <p:nvSpPr>
          <p:cNvPr id="2776165" name="Rectangle 101">
            <a:extLst>
              <a:ext uri="{FF2B5EF4-FFF2-40B4-BE49-F238E27FC236}">
                <a16:creationId xmlns:a16="http://schemas.microsoft.com/office/drawing/2014/main" id="{4CD6C154-9D91-B8C2-6856-D69EF6B6B878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6154738" y="5630863"/>
            <a:ext cx="690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w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32</a:t>
            </a:r>
            <a:endParaRPr lang="en-US" altLang="ja-JP" sz="2400" baseline="-25000">
              <a:solidFill>
                <a:schemeClr val="bg2"/>
              </a:solidFill>
            </a:endParaRPr>
          </a:p>
        </p:txBody>
      </p:sp>
      <p:sp>
        <p:nvSpPr>
          <p:cNvPr id="8295" name="Oval 103">
            <a:extLst>
              <a:ext uri="{FF2B5EF4-FFF2-40B4-BE49-F238E27FC236}">
                <a16:creationId xmlns:a16="http://schemas.microsoft.com/office/drawing/2014/main" id="{B45D9368-D0BD-FDD8-2222-0B9AA6C37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3288" y="4678363"/>
            <a:ext cx="504825" cy="504825"/>
          </a:xfrm>
          <a:prstGeom prst="ellipse">
            <a:avLst/>
          </a:prstGeom>
          <a:noFill/>
          <a:ln w="1905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pSp>
        <p:nvGrpSpPr>
          <p:cNvPr id="8333" name="Group 141">
            <a:extLst>
              <a:ext uri="{FF2B5EF4-FFF2-40B4-BE49-F238E27FC236}">
                <a16:creationId xmlns:a16="http://schemas.microsoft.com/office/drawing/2014/main" id="{F7B51C49-A623-D153-B6DB-DE88F570182E}"/>
              </a:ext>
            </a:extLst>
          </p:cNvPr>
          <p:cNvGrpSpPr>
            <a:grpSpLocks/>
          </p:cNvGrpSpPr>
          <p:nvPr/>
        </p:nvGrpSpPr>
        <p:grpSpPr bwMode="auto">
          <a:xfrm>
            <a:off x="5645150" y="2036763"/>
            <a:ext cx="1450975" cy="4321175"/>
            <a:chOff x="4334" y="1514"/>
            <a:chExt cx="914" cy="2722"/>
          </a:xfrm>
        </p:grpSpPr>
        <p:sp>
          <p:nvSpPr>
            <p:cNvPr id="8296" name="Line 25">
              <a:extLst>
                <a:ext uri="{FF2B5EF4-FFF2-40B4-BE49-F238E27FC236}">
                  <a16:creationId xmlns:a16="http://schemas.microsoft.com/office/drawing/2014/main" id="{268210A1-4BC1-2748-6610-D2B9F2AF16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34" y="3329"/>
              <a:ext cx="907" cy="9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8297" name="Line 5">
              <a:extLst>
                <a:ext uri="{FF2B5EF4-FFF2-40B4-BE49-F238E27FC236}">
                  <a16:creationId xmlns:a16="http://schemas.microsoft.com/office/drawing/2014/main" id="{6BCEEEEF-A124-354F-8E20-489E37F37A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4" y="3329"/>
              <a:ext cx="907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8298" name="Line 13">
              <a:extLst>
                <a:ext uri="{FF2B5EF4-FFF2-40B4-BE49-F238E27FC236}">
                  <a16:creationId xmlns:a16="http://schemas.microsoft.com/office/drawing/2014/main" id="{E5A34516-9F44-5B59-390A-989965A1ED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4" y="2422"/>
              <a:ext cx="907" cy="9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8308" name="Line 51">
              <a:extLst>
                <a:ext uri="{FF2B5EF4-FFF2-40B4-BE49-F238E27FC236}">
                  <a16:creationId xmlns:a16="http://schemas.microsoft.com/office/drawing/2014/main" id="{58CA11B1-A2BE-7DB8-0394-621B0545C8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41" y="1514"/>
              <a:ext cx="907" cy="181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776162" name="Rectangle 98">
            <a:extLst>
              <a:ext uri="{FF2B5EF4-FFF2-40B4-BE49-F238E27FC236}">
                <a16:creationId xmlns:a16="http://schemas.microsoft.com/office/drawing/2014/main" id="{3B99BDE7-921E-08F7-5A65-A8AB1971F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5213" y="2800350"/>
            <a:ext cx="690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w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02</a:t>
            </a:r>
            <a:endParaRPr lang="en-US" altLang="ja-JP" sz="2400" baseline="-25000">
              <a:solidFill>
                <a:schemeClr val="bg2"/>
              </a:solidFill>
            </a:endParaRPr>
          </a:p>
        </p:txBody>
      </p:sp>
      <p:sp>
        <p:nvSpPr>
          <p:cNvPr id="8334" name="Line 6">
            <a:extLst>
              <a:ext uri="{FF2B5EF4-FFF2-40B4-BE49-F238E27FC236}">
                <a16:creationId xmlns:a16="http://schemas.microsoft.com/office/drawing/2014/main" id="{860B0795-8055-5361-FC4D-7E28BE1E1FE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6738" y="4918075"/>
            <a:ext cx="1439862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335" name="Line 26">
            <a:extLst>
              <a:ext uri="{FF2B5EF4-FFF2-40B4-BE49-F238E27FC236}">
                <a16:creationId xmlns:a16="http://schemas.microsoft.com/office/drawing/2014/main" id="{1728F2A9-1961-9ECE-E8BF-F4A77A5841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6738" y="4918075"/>
            <a:ext cx="1439862" cy="143986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336" name="Line 14">
            <a:extLst>
              <a:ext uri="{FF2B5EF4-FFF2-40B4-BE49-F238E27FC236}">
                <a16:creationId xmlns:a16="http://schemas.microsoft.com/office/drawing/2014/main" id="{652825EC-41DE-BBC3-E337-159C802F6D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6738" y="3478213"/>
            <a:ext cx="1439862" cy="143986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337" name="Line 52">
            <a:extLst>
              <a:ext uri="{FF2B5EF4-FFF2-40B4-BE49-F238E27FC236}">
                <a16:creationId xmlns:a16="http://schemas.microsoft.com/office/drawing/2014/main" id="{BB46B0DD-8F0D-D2CC-743E-5580F9D081D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46738" y="2036763"/>
            <a:ext cx="1439862" cy="288131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grpSp>
        <p:nvGrpSpPr>
          <p:cNvPr id="8344" name="Group 152">
            <a:extLst>
              <a:ext uri="{FF2B5EF4-FFF2-40B4-BE49-F238E27FC236}">
                <a16:creationId xmlns:a16="http://schemas.microsoft.com/office/drawing/2014/main" id="{10F5B80E-9555-7744-26FF-57E59DDC1514}"/>
              </a:ext>
            </a:extLst>
          </p:cNvPr>
          <p:cNvGrpSpPr>
            <a:grpSpLocks/>
          </p:cNvGrpSpPr>
          <p:nvPr/>
        </p:nvGrpSpPr>
        <p:grpSpPr bwMode="auto">
          <a:xfrm>
            <a:off x="5684838" y="2081213"/>
            <a:ext cx="1389062" cy="785812"/>
            <a:chOff x="3581" y="1311"/>
            <a:chExt cx="875" cy="495"/>
          </a:xfrm>
        </p:grpSpPr>
        <p:sp>
          <p:nvSpPr>
            <p:cNvPr id="8338" name="Rectangle 83">
              <a:extLst>
                <a:ext uri="{FF2B5EF4-FFF2-40B4-BE49-F238E27FC236}">
                  <a16:creationId xmlns:a16="http://schemas.microsoft.com/office/drawing/2014/main" id="{D0DF5A90-7E06-C874-4899-29A8D391B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" y="1311"/>
              <a:ext cx="2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fontAlgn="b" hangingPunct="1">
                <a:spcBef>
                  <a:spcPct val="0"/>
                </a:spcBef>
              </a:pPr>
              <a:r>
                <a:rPr lang="en-US" altLang="ja-JP" sz="2400">
                  <a:solidFill>
                    <a:schemeClr val="hlink"/>
                  </a:solidFill>
                </a:rPr>
                <a:t>w</a:t>
              </a:r>
              <a:r>
                <a:rPr lang="en-US" altLang="ja-JP" sz="2400" baseline="-25000">
                  <a:solidFill>
                    <a:schemeClr val="hlink"/>
                  </a:solidFill>
                </a:rPr>
                <a:t>ij</a:t>
              </a:r>
              <a:endParaRPr lang="ja-JP" altLang="en-US" sz="2400">
                <a:solidFill>
                  <a:schemeClr val="hlink"/>
                </a:solidFill>
              </a:endParaRPr>
            </a:p>
          </p:txBody>
        </p:sp>
        <p:sp>
          <p:nvSpPr>
            <p:cNvPr id="8343" name="AutoShape 151">
              <a:extLst>
                <a:ext uri="{FF2B5EF4-FFF2-40B4-BE49-F238E27FC236}">
                  <a16:creationId xmlns:a16="http://schemas.microsoft.com/office/drawing/2014/main" id="{4B64D5EE-12DB-C96D-36AB-B7851F21B659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920" y="1270"/>
              <a:ext cx="197" cy="875"/>
            </a:xfrm>
            <a:prstGeom prst="rightBrace">
              <a:avLst>
                <a:gd name="adj1" fmla="val 37014"/>
                <a:gd name="adj2" fmla="val 50000"/>
              </a:avLst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8345" name="Rectangle 83">
            <a:extLst>
              <a:ext uri="{FF2B5EF4-FFF2-40B4-BE49-F238E27FC236}">
                <a16:creationId xmlns:a16="http://schemas.microsoft.com/office/drawing/2014/main" id="{F8FA0910-5B91-0D45-61D0-FDEF68BE6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676275"/>
            <a:ext cx="2519363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b" hangingPunct="1">
              <a:spcBef>
                <a:spcPct val="0"/>
              </a:spcBef>
            </a:pPr>
            <a:r>
              <a:rPr lang="ja-JP" altLang="en-US" sz="2400">
                <a:solidFill>
                  <a:schemeClr val="bg2"/>
                </a:solidFill>
              </a:rPr>
              <a:t>（</a:t>
            </a:r>
            <a:r>
              <a:rPr lang="en-US" altLang="ja-JP" sz="3200">
                <a:solidFill>
                  <a:schemeClr val="hlink"/>
                </a:solidFill>
              </a:rPr>
              <a:t>w</a:t>
            </a:r>
            <a:r>
              <a:rPr lang="en-US" altLang="ja-JP" sz="3200" baseline="-25000">
                <a:solidFill>
                  <a:schemeClr val="hlink"/>
                </a:solidFill>
              </a:rPr>
              <a:t>i2</a:t>
            </a:r>
            <a:r>
              <a:rPr lang="ja-JP" altLang="en-US" sz="2400">
                <a:solidFill>
                  <a:schemeClr val="bg2"/>
                </a:solidFill>
              </a:rPr>
              <a:t>を例にとる）</a:t>
            </a:r>
          </a:p>
        </p:txBody>
      </p:sp>
      <p:sp>
        <p:nvSpPr>
          <p:cNvPr id="8281" name="Oval 54">
            <a:extLst>
              <a:ext uri="{FF2B5EF4-FFF2-40B4-BE49-F238E27FC236}">
                <a16:creationId xmlns:a16="http://schemas.microsoft.com/office/drawing/2014/main" id="{1FB25748-A88E-3F06-A4DC-CA9ED8AEB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013" y="1947863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50" name="Rectangle 72">
            <a:extLst>
              <a:ext uri="{FF2B5EF4-FFF2-40B4-BE49-F238E27FC236}">
                <a16:creationId xmlns:a16="http://schemas.microsoft.com/office/drawing/2014/main" id="{32E4D474-DED3-134E-23F0-25B3B11F6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48" name="Rectangle 70">
            <a:extLst>
              <a:ext uri="{FF2B5EF4-FFF2-40B4-BE49-F238E27FC236}">
                <a16:creationId xmlns:a16="http://schemas.microsoft.com/office/drawing/2014/main" id="{C6FFF0EE-073A-3748-78CF-501BF5FF8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49" name="Rectangle 71">
            <a:extLst>
              <a:ext uri="{FF2B5EF4-FFF2-40B4-BE49-F238E27FC236}">
                <a16:creationId xmlns:a16="http://schemas.microsoft.com/office/drawing/2014/main" id="{5117F0CB-0AB6-6615-550E-24FB621EB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51" name="Rectangle 73">
            <a:extLst>
              <a:ext uri="{FF2B5EF4-FFF2-40B4-BE49-F238E27FC236}">
                <a16:creationId xmlns:a16="http://schemas.microsoft.com/office/drawing/2014/main" id="{E02A6B21-EB6F-B645-A92E-7D876FC76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267" name="Rectangle 89">
            <a:extLst>
              <a:ext uri="{FF2B5EF4-FFF2-40B4-BE49-F238E27FC236}">
                <a16:creationId xmlns:a16="http://schemas.microsoft.com/office/drawing/2014/main" id="{77E34387-5848-8B1F-4994-6B98D96C3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6144" grpId="0"/>
      <p:bldP spid="2776145" grpId="0"/>
      <p:bldP spid="2776146" grpId="0"/>
      <p:bldP spid="2776148" grpId="0"/>
      <p:bldP spid="2776149" grpId="0"/>
      <p:bldP spid="2776150" grpId="0"/>
      <p:bldP spid="2776151" grpId="0"/>
      <p:bldP spid="2776152" grpId="0"/>
      <p:bldP spid="2776163" grpId="0"/>
      <p:bldP spid="2776164" grpId="0"/>
      <p:bldP spid="2776165" grpId="0"/>
      <p:bldP spid="2776162" grpId="0"/>
      <p:bldP spid="83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57" name="Group 117">
            <a:extLst>
              <a:ext uri="{FF2B5EF4-FFF2-40B4-BE49-F238E27FC236}">
                <a16:creationId xmlns:a16="http://schemas.microsoft.com/office/drawing/2014/main" id="{B8014003-482C-7079-B76D-CADF6BEEAABF}"/>
              </a:ext>
            </a:extLst>
          </p:cNvPr>
          <p:cNvGrpSpPr>
            <a:grpSpLocks/>
          </p:cNvGrpSpPr>
          <p:nvPr/>
        </p:nvGrpSpPr>
        <p:grpSpPr bwMode="auto">
          <a:xfrm>
            <a:off x="5662613" y="3479800"/>
            <a:ext cx="1439862" cy="2879725"/>
            <a:chOff x="3788" y="2422"/>
            <a:chExt cx="907" cy="1814"/>
          </a:xfrm>
        </p:grpSpPr>
        <p:sp>
          <p:nvSpPr>
            <p:cNvPr id="10358" name="Line 5">
              <a:extLst>
                <a:ext uri="{FF2B5EF4-FFF2-40B4-BE49-F238E27FC236}">
                  <a16:creationId xmlns:a16="http://schemas.microsoft.com/office/drawing/2014/main" id="{EB104712-421C-BD30-611A-A3CE18DBA0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8" y="3329"/>
              <a:ext cx="907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10359" name="Line 17">
              <a:extLst>
                <a:ext uri="{FF2B5EF4-FFF2-40B4-BE49-F238E27FC236}">
                  <a16:creationId xmlns:a16="http://schemas.microsoft.com/office/drawing/2014/main" id="{D6638D62-B10A-8D42-722E-ED91D30EE3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8" y="3329"/>
              <a:ext cx="907" cy="9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10360" name="Line 21">
              <a:extLst>
                <a:ext uri="{FF2B5EF4-FFF2-40B4-BE49-F238E27FC236}">
                  <a16:creationId xmlns:a16="http://schemas.microsoft.com/office/drawing/2014/main" id="{841E8CAD-F8A0-6B24-642E-DC51724EAF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88" y="2422"/>
              <a:ext cx="907" cy="9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10243" name="Line 2">
            <a:extLst>
              <a:ext uri="{FF2B5EF4-FFF2-40B4-BE49-F238E27FC236}">
                <a16:creationId xmlns:a16="http://schemas.microsoft.com/office/drawing/2014/main" id="{2C18A203-D6EF-B68A-0B82-C79AE36F4CF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4924425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DC481D1-B76A-FF80-CE15-F605A968B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4924425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45" name="Line 4">
            <a:extLst>
              <a:ext uri="{FF2B5EF4-FFF2-40B4-BE49-F238E27FC236}">
                <a16:creationId xmlns:a16="http://schemas.microsoft.com/office/drawing/2014/main" id="{29CA0C02-5B67-17EE-744B-1D7AF641F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924425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47" name="Line 6">
            <a:extLst>
              <a:ext uri="{FF2B5EF4-FFF2-40B4-BE49-F238E27FC236}">
                <a16:creationId xmlns:a16="http://schemas.microsoft.com/office/drawing/2014/main" id="{93EE57A9-6211-4C67-A83B-458F62602F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6364288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356F2DA1-118B-BC59-2E0A-DB3302E0F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6364288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49" name="Line 8">
            <a:extLst>
              <a:ext uri="{FF2B5EF4-FFF2-40B4-BE49-F238E27FC236}">
                <a16:creationId xmlns:a16="http://schemas.microsoft.com/office/drawing/2014/main" id="{FA9A25A2-CCD3-A472-F47C-0EF7794F3B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6364288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50" name="Line 9">
            <a:extLst>
              <a:ext uri="{FF2B5EF4-FFF2-40B4-BE49-F238E27FC236}">
                <a16:creationId xmlns:a16="http://schemas.microsoft.com/office/drawing/2014/main" id="{6727C90D-0737-6E24-99B7-6926D6751D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1500" y="6364288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37F69F97-4C99-6727-921B-4F250F87E2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52" name="Line 11">
            <a:extLst>
              <a:ext uri="{FF2B5EF4-FFF2-40B4-BE49-F238E27FC236}">
                <a16:creationId xmlns:a16="http://schemas.microsoft.com/office/drawing/2014/main" id="{5D4E8C7D-ACD6-99D0-9D68-85BFA19635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3484563"/>
            <a:ext cx="1439863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53" name="Line 12">
            <a:extLst>
              <a:ext uri="{FF2B5EF4-FFF2-40B4-BE49-F238E27FC236}">
                <a16:creationId xmlns:a16="http://schemas.microsoft.com/office/drawing/2014/main" id="{F499990A-ED10-2C0F-4C7E-B1A32F575A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54" name="Line 13">
            <a:extLst>
              <a:ext uri="{FF2B5EF4-FFF2-40B4-BE49-F238E27FC236}">
                <a16:creationId xmlns:a16="http://schemas.microsoft.com/office/drawing/2014/main" id="{F6D8E76A-80E7-A171-5544-F6E10E7211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55" name="Line 14">
            <a:extLst>
              <a:ext uri="{FF2B5EF4-FFF2-40B4-BE49-F238E27FC236}">
                <a16:creationId xmlns:a16="http://schemas.microsoft.com/office/drawing/2014/main" id="{FB12DA0A-42EF-5190-5C06-CDD11C8A14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56" name="Line 15">
            <a:extLst>
              <a:ext uri="{FF2B5EF4-FFF2-40B4-BE49-F238E27FC236}">
                <a16:creationId xmlns:a16="http://schemas.microsoft.com/office/drawing/2014/main" id="{9286F52F-9601-6CC4-F3C7-D9D1450892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4924425"/>
            <a:ext cx="1439863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57" name="Line 16">
            <a:extLst>
              <a:ext uri="{FF2B5EF4-FFF2-40B4-BE49-F238E27FC236}">
                <a16:creationId xmlns:a16="http://schemas.microsoft.com/office/drawing/2014/main" id="{F1429016-1552-1074-B9C6-97132E8EAF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B14FEF03-9EC5-0E91-26F9-C9745DC0DB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DE7B4DBE-F623-36D4-9830-7F22FA1C82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3484563"/>
            <a:ext cx="1439863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61" name="Line 20">
            <a:extLst>
              <a:ext uri="{FF2B5EF4-FFF2-40B4-BE49-F238E27FC236}">
                <a16:creationId xmlns:a16="http://schemas.microsoft.com/office/drawing/2014/main" id="{EB4B1D0D-6512-1B73-113B-F9C5F03BF9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11638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63" name="Line 22">
            <a:extLst>
              <a:ext uri="{FF2B5EF4-FFF2-40B4-BE49-F238E27FC236}">
                <a16:creationId xmlns:a16="http://schemas.microsoft.com/office/drawing/2014/main" id="{3AA4F0AC-E97A-2DF5-B9C0-68E1EE7524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64" name="Line 23">
            <a:extLst>
              <a:ext uri="{FF2B5EF4-FFF2-40B4-BE49-F238E27FC236}">
                <a16:creationId xmlns:a16="http://schemas.microsoft.com/office/drawing/2014/main" id="{9BF036E0-C089-7B02-F0ED-CC8BE1268E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4924425"/>
            <a:ext cx="1439863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65" name="Line 24">
            <a:extLst>
              <a:ext uri="{FF2B5EF4-FFF2-40B4-BE49-F238E27FC236}">
                <a16:creationId xmlns:a16="http://schemas.microsoft.com/office/drawing/2014/main" id="{21F5D7B1-4B62-959F-6190-DEF072E9DF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11638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66" name="Line 25">
            <a:extLst>
              <a:ext uri="{FF2B5EF4-FFF2-40B4-BE49-F238E27FC236}">
                <a16:creationId xmlns:a16="http://schemas.microsoft.com/office/drawing/2014/main" id="{1A1A51CA-4CD2-4499-4124-0237086649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3088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67" name="Line 26">
            <a:extLst>
              <a:ext uri="{FF2B5EF4-FFF2-40B4-BE49-F238E27FC236}">
                <a16:creationId xmlns:a16="http://schemas.microsoft.com/office/drawing/2014/main" id="{0FD50AB9-6CA2-BDCB-361A-1C0445008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68" name="Line 27">
            <a:extLst>
              <a:ext uri="{FF2B5EF4-FFF2-40B4-BE49-F238E27FC236}">
                <a16:creationId xmlns:a16="http://schemas.microsoft.com/office/drawing/2014/main" id="{C53C8481-2592-AC47-ABE4-4D77CF357F6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3482975"/>
            <a:ext cx="1439863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69" name="Line 28">
            <a:extLst>
              <a:ext uri="{FF2B5EF4-FFF2-40B4-BE49-F238E27FC236}">
                <a16:creationId xmlns:a16="http://schemas.microsoft.com/office/drawing/2014/main" id="{D7E5D198-2A3E-EA02-AB00-1F9E3C2A2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70" name="Line 29">
            <a:extLst>
              <a:ext uri="{FF2B5EF4-FFF2-40B4-BE49-F238E27FC236}">
                <a16:creationId xmlns:a16="http://schemas.microsoft.com/office/drawing/2014/main" id="{F1C59E1F-059A-9B05-380C-EA2C70CF8D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71" name="Line 30">
            <a:extLst>
              <a:ext uri="{FF2B5EF4-FFF2-40B4-BE49-F238E27FC236}">
                <a16:creationId xmlns:a16="http://schemas.microsoft.com/office/drawing/2014/main" id="{027BB029-F715-0036-2B18-3712E6E394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72" name="Line 31">
            <a:extLst>
              <a:ext uri="{FF2B5EF4-FFF2-40B4-BE49-F238E27FC236}">
                <a16:creationId xmlns:a16="http://schemas.microsoft.com/office/drawing/2014/main" id="{B84ACB9C-B96B-B954-0B3E-817CE36CB9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3482975"/>
            <a:ext cx="1439863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73" name="Line 32">
            <a:extLst>
              <a:ext uri="{FF2B5EF4-FFF2-40B4-BE49-F238E27FC236}">
                <a16:creationId xmlns:a16="http://schemas.microsoft.com/office/drawing/2014/main" id="{3CE71EEE-986E-939E-ED76-1ED3746419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1163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74" name="Line 33">
            <a:extLst>
              <a:ext uri="{FF2B5EF4-FFF2-40B4-BE49-F238E27FC236}">
                <a16:creationId xmlns:a16="http://schemas.microsoft.com/office/drawing/2014/main" id="{B5FFFAA9-549D-65DB-3A6F-727875A3AD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308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75" name="Oval 34">
            <a:extLst>
              <a:ext uri="{FF2B5EF4-FFF2-40B4-BE49-F238E27FC236}">
                <a16:creationId xmlns:a16="http://schemas.microsoft.com/office/drawing/2014/main" id="{DC3A5B01-A0CD-87D1-1535-36F4C1AFB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6253163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76" name="Oval 35">
            <a:extLst>
              <a:ext uri="{FF2B5EF4-FFF2-40B4-BE49-F238E27FC236}">
                <a16:creationId xmlns:a16="http://schemas.microsoft.com/office/drawing/2014/main" id="{3A4B5BFE-4196-A165-DFCF-2DC4B4655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4813300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grpSp>
        <p:nvGrpSpPr>
          <p:cNvPr id="10277" name="Group 36">
            <a:extLst>
              <a:ext uri="{FF2B5EF4-FFF2-40B4-BE49-F238E27FC236}">
                <a16:creationId xmlns:a16="http://schemas.microsoft.com/office/drawing/2014/main" id="{FCE4F55B-9C17-5DB3-C90F-A929DFE71981}"/>
              </a:ext>
            </a:extLst>
          </p:cNvPr>
          <p:cNvGrpSpPr>
            <a:grpSpLocks/>
          </p:cNvGrpSpPr>
          <p:nvPr/>
        </p:nvGrpSpPr>
        <p:grpSpPr bwMode="auto">
          <a:xfrm>
            <a:off x="4111625" y="1947863"/>
            <a:ext cx="1539875" cy="4416425"/>
            <a:chOff x="2590" y="739"/>
            <a:chExt cx="970" cy="2782"/>
          </a:xfrm>
        </p:grpSpPr>
        <p:grpSp>
          <p:nvGrpSpPr>
            <p:cNvPr id="10346" name="Group 37">
              <a:extLst>
                <a:ext uri="{FF2B5EF4-FFF2-40B4-BE49-F238E27FC236}">
                  <a16:creationId xmlns:a16="http://schemas.microsoft.com/office/drawing/2014/main" id="{56C416BD-C890-5BE7-FD12-724BE2A8F1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3" y="799"/>
              <a:ext cx="907" cy="2722"/>
              <a:chOff x="839" y="799"/>
              <a:chExt cx="907" cy="2722"/>
            </a:xfrm>
          </p:grpSpPr>
          <p:sp>
            <p:nvSpPr>
              <p:cNvPr id="10348" name="Line 38">
                <a:extLst>
                  <a:ext uri="{FF2B5EF4-FFF2-40B4-BE49-F238E27FC236}">
                    <a16:creationId xmlns:a16="http://schemas.microsoft.com/office/drawing/2014/main" id="{FA1E6ABB-A673-2D22-A116-5220B7557C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90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10349" name="Line 39">
                <a:extLst>
                  <a:ext uri="{FF2B5EF4-FFF2-40B4-BE49-F238E27FC236}">
                    <a16:creationId xmlns:a16="http://schemas.microsoft.com/office/drawing/2014/main" id="{98A44D5C-535E-5864-18D9-FDA835AACB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181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10350" name="Line 40">
                <a:extLst>
                  <a:ext uri="{FF2B5EF4-FFF2-40B4-BE49-F238E27FC236}">
                    <a16:creationId xmlns:a16="http://schemas.microsoft.com/office/drawing/2014/main" id="{EA2382AF-6463-6DEB-8253-4A8E2785BB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272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347" name="Oval 41">
              <a:extLst>
                <a:ext uri="{FF2B5EF4-FFF2-40B4-BE49-F238E27FC236}">
                  <a16:creationId xmlns:a16="http://schemas.microsoft.com/office/drawing/2014/main" id="{C814AEE2-49A3-95D4-A8EA-22B071A41A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" y="739"/>
              <a:ext cx="112" cy="11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10278" name="Group 42">
            <a:extLst>
              <a:ext uri="{FF2B5EF4-FFF2-40B4-BE49-F238E27FC236}">
                <a16:creationId xmlns:a16="http://schemas.microsoft.com/office/drawing/2014/main" id="{26841599-957D-9274-90AF-0CB4FC896126}"/>
              </a:ext>
            </a:extLst>
          </p:cNvPr>
          <p:cNvGrpSpPr>
            <a:grpSpLocks/>
          </p:cNvGrpSpPr>
          <p:nvPr/>
        </p:nvGrpSpPr>
        <p:grpSpPr bwMode="auto">
          <a:xfrm>
            <a:off x="2676525" y="1947863"/>
            <a:ext cx="1535113" cy="4416425"/>
            <a:chOff x="1686" y="739"/>
            <a:chExt cx="967" cy="2782"/>
          </a:xfrm>
        </p:grpSpPr>
        <p:grpSp>
          <p:nvGrpSpPr>
            <p:cNvPr id="10341" name="Group 43">
              <a:extLst>
                <a:ext uri="{FF2B5EF4-FFF2-40B4-BE49-F238E27FC236}">
                  <a16:creationId xmlns:a16="http://schemas.microsoft.com/office/drawing/2014/main" id="{42A6F0E7-BDD8-1B43-6A15-8C8562CC00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6" y="799"/>
              <a:ext cx="907" cy="2722"/>
              <a:chOff x="839" y="799"/>
              <a:chExt cx="907" cy="2722"/>
            </a:xfrm>
          </p:grpSpPr>
          <p:sp>
            <p:nvSpPr>
              <p:cNvPr id="10343" name="Line 44">
                <a:extLst>
                  <a:ext uri="{FF2B5EF4-FFF2-40B4-BE49-F238E27FC236}">
                    <a16:creationId xmlns:a16="http://schemas.microsoft.com/office/drawing/2014/main" id="{E44BF081-8DE4-DFC0-539F-5BAE67CF36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90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10344" name="Line 45">
                <a:extLst>
                  <a:ext uri="{FF2B5EF4-FFF2-40B4-BE49-F238E27FC236}">
                    <a16:creationId xmlns:a16="http://schemas.microsoft.com/office/drawing/2014/main" id="{224A2833-FB1B-6298-7CDA-98988E7D24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181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10345" name="Line 46">
                <a:extLst>
                  <a:ext uri="{FF2B5EF4-FFF2-40B4-BE49-F238E27FC236}">
                    <a16:creationId xmlns:a16="http://schemas.microsoft.com/office/drawing/2014/main" id="{06659A77-460B-F845-7AA1-9AE8F4CEE2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272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342" name="Oval 47">
              <a:extLst>
                <a:ext uri="{FF2B5EF4-FFF2-40B4-BE49-F238E27FC236}">
                  <a16:creationId xmlns:a16="http://schemas.microsoft.com/office/drawing/2014/main" id="{BA24AA50-1BC7-10F7-63AF-87072E008A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6" y="739"/>
              <a:ext cx="112" cy="11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10279" name="Group 48">
            <a:extLst>
              <a:ext uri="{FF2B5EF4-FFF2-40B4-BE49-F238E27FC236}">
                <a16:creationId xmlns:a16="http://schemas.microsoft.com/office/drawing/2014/main" id="{A86E04EE-6401-EF1A-78E2-705CF7F95A77}"/>
              </a:ext>
            </a:extLst>
          </p:cNvPr>
          <p:cNvGrpSpPr>
            <a:grpSpLocks/>
          </p:cNvGrpSpPr>
          <p:nvPr/>
        </p:nvGrpSpPr>
        <p:grpSpPr bwMode="auto">
          <a:xfrm>
            <a:off x="5561013" y="1947863"/>
            <a:ext cx="1531937" cy="4416425"/>
            <a:chOff x="3503" y="739"/>
            <a:chExt cx="965" cy="2782"/>
          </a:xfrm>
        </p:grpSpPr>
        <p:grpSp>
          <p:nvGrpSpPr>
            <p:cNvPr id="10336" name="Group 49">
              <a:extLst>
                <a:ext uri="{FF2B5EF4-FFF2-40B4-BE49-F238E27FC236}">
                  <a16:creationId xmlns:a16="http://schemas.microsoft.com/office/drawing/2014/main" id="{EC073AC8-4551-6318-03CC-EF690B8967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1" y="799"/>
              <a:ext cx="907" cy="2722"/>
              <a:chOff x="839" y="799"/>
              <a:chExt cx="907" cy="2722"/>
            </a:xfrm>
          </p:grpSpPr>
          <p:sp>
            <p:nvSpPr>
              <p:cNvPr id="10338" name="Line 50">
                <a:extLst>
                  <a:ext uri="{FF2B5EF4-FFF2-40B4-BE49-F238E27FC236}">
                    <a16:creationId xmlns:a16="http://schemas.microsoft.com/office/drawing/2014/main" id="{8380392C-3501-4BFC-57D0-C874A5F256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90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10339" name="Line 51">
                <a:extLst>
                  <a:ext uri="{FF2B5EF4-FFF2-40B4-BE49-F238E27FC236}">
                    <a16:creationId xmlns:a16="http://schemas.microsoft.com/office/drawing/2014/main" id="{9B955731-5901-97B3-842D-A4CBA87F49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181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10340" name="Line 52">
                <a:extLst>
                  <a:ext uri="{FF2B5EF4-FFF2-40B4-BE49-F238E27FC236}">
                    <a16:creationId xmlns:a16="http://schemas.microsoft.com/office/drawing/2014/main" id="{B8E1EE57-501A-D673-CC35-614FC68DCB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272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337" name="Oval 53">
              <a:extLst>
                <a:ext uri="{FF2B5EF4-FFF2-40B4-BE49-F238E27FC236}">
                  <a16:creationId xmlns:a16="http://schemas.microsoft.com/office/drawing/2014/main" id="{B0D9AEE8-DAB0-ACC0-5DD3-747CC060B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3" y="739"/>
              <a:ext cx="112" cy="11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10280" name="Line 54">
            <a:extLst>
              <a:ext uri="{FF2B5EF4-FFF2-40B4-BE49-F238E27FC236}">
                <a16:creationId xmlns:a16="http://schemas.microsoft.com/office/drawing/2014/main" id="{FC74403E-B5D3-BCC5-858F-68E1981FA91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043113"/>
            <a:ext cx="1439862" cy="4321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10281" name="Line 55">
            <a:extLst>
              <a:ext uri="{FF2B5EF4-FFF2-40B4-BE49-F238E27FC236}">
                <a16:creationId xmlns:a16="http://schemas.microsoft.com/office/drawing/2014/main" id="{A3B325F8-FB21-71B0-928A-B8BACEC5A6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04311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82" name="Line 56">
            <a:extLst>
              <a:ext uri="{FF2B5EF4-FFF2-40B4-BE49-F238E27FC236}">
                <a16:creationId xmlns:a16="http://schemas.microsoft.com/office/drawing/2014/main" id="{3D65A2CE-F67C-2BD5-92BB-9E557986C43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043113"/>
            <a:ext cx="1439862" cy="28813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10283" name="Oval 57">
            <a:extLst>
              <a:ext uri="{FF2B5EF4-FFF2-40B4-BE49-F238E27FC236}">
                <a16:creationId xmlns:a16="http://schemas.microsoft.com/office/drawing/2014/main" id="{BC774C64-6BE1-F634-CD31-7F3162F6C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1947863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84" name="Line 58">
            <a:extLst>
              <a:ext uri="{FF2B5EF4-FFF2-40B4-BE49-F238E27FC236}">
                <a16:creationId xmlns:a16="http://schemas.microsoft.com/office/drawing/2014/main" id="{00C3068C-0550-1ACD-7A43-86BF1DBDC9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3484563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85" name="Line 59">
            <a:extLst>
              <a:ext uri="{FF2B5EF4-FFF2-40B4-BE49-F238E27FC236}">
                <a16:creationId xmlns:a16="http://schemas.microsoft.com/office/drawing/2014/main" id="{3C5CCEFB-7DD1-0D9D-1AF6-FACC11C56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3484563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86" name="Line 60">
            <a:extLst>
              <a:ext uri="{FF2B5EF4-FFF2-40B4-BE49-F238E27FC236}">
                <a16:creationId xmlns:a16="http://schemas.microsoft.com/office/drawing/2014/main" id="{DFF9E707-D71F-691C-6780-F0D7F5885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3484563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87" name="Line 61">
            <a:extLst>
              <a:ext uri="{FF2B5EF4-FFF2-40B4-BE49-F238E27FC236}">
                <a16:creationId xmlns:a16="http://schemas.microsoft.com/office/drawing/2014/main" id="{6F494564-0A85-D1B2-AA9C-CAF52431D1C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3484563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0288" name="Oval 62">
            <a:extLst>
              <a:ext uri="{FF2B5EF4-FFF2-40B4-BE49-F238E27FC236}">
                <a16:creationId xmlns:a16="http://schemas.microsoft.com/office/drawing/2014/main" id="{4FFB9B5F-811C-4E17-B44F-1331ADD02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3373438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89" name="Rectangle 63">
            <a:extLst>
              <a:ext uri="{FF2B5EF4-FFF2-40B4-BE49-F238E27FC236}">
                <a16:creationId xmlns:a16="http://schemas.microsoft.com/office/drawing/2014/main" id="{1E23B545-80DC-43C1-22F8-E84B9ABC5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90" name="Rectangle 64">
            <a:extLst>
              <a:ext uri="{FF2B5EF4-FFF2-40B4-BE49-F238E27FC236}">
                <a16:creationId xmlns:a16="http://schemas.microsoft.com/office/drawing/2014/main" id="{E7FEBD70-DAFC-4DA3-5A01-11C0E2616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91" name="Rectangle 65">
            <a:extLst>
              <a:ext uri="{FF2B5EF4-FFF2-40B4-BE49-F238E27FC236}">
                <a16:creationId xmlns:a16="http://schemas.microsoft.com/office/drawing/2014/main" id="{CC03867C-1962-0507-CBBB-F4E65B5A0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92" name="Rectangle 66">
            <a:extLst>
              <a:ext uri="{FF2B5EF4-FFF2-40B4-BE49-F238E27FC236}">
                <a16:creationId xmlns:a16="http://schemas.microsoft.com/office/drawing/2014/main" id="{9378B108-23CC-AF0E-25C4-4AB523A73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4845050"/>
            <a:ext cx="144462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93" name="Rectangle 67">
            <a:extLst>
              <a:ext uri="{FF2B5EF4-FFF2-40B4-BE49-F238E27FC236}">
                <a16:creationId xmlns:a16="http://schemas.microsoft.com/office/drawing/2014/main" id="{DF0F2E05-6386-C9AE-44DF-6D79A097F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6284913"/>
            <a:ext cx="144462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94" name="Rectangle 68">
            <a:extLst>
              <a:ext uri="{FF2B5EF4-FFF2-40B4-BE49-F238E27FC236}">
                <a16:creationId xmlns:a16="http://schemas.microsoft.com/office/drawing/2014/main" id="{9AE9B963-B078-0B33-091B-759AF0066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3405188"/>
            <a:ext cx="144462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96" name="Rectangle 70">
            <a:extLst>
              <a:ext uri="{FF2B5EF4-FFF2-40B4-BE49-F238E27FC236}">
                <a16:creationId xmlns:a16="http://schemas.microsoft.com/office/drawing/2014/main" id="{B1783F67-FFAC-6027-501C-E98095E5D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97" name="Rectangle 71">
            <a:extLst>
              <a:ext uri="{FF2B5EF4-FFF2-40B4-BE49-F238E27FC236}">
                <a16:creationId xmlns:a16="http://schemas.microsoft.com/office/drawing/2014/main" id="{24BE5CF4-F643-3C87-2A9B-1A5DCBA3F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01" name="Rectangle 75">
            <a:extLst>
              <a:ext uri="{FF2B5EF4-FFF2-40B4-BE49-F238E27FC236}">
                <a16:creationId xmlns:a16="http://schemas.microsoft.com/office/drawing/2014/main" id="{302FB6D3-5272-1EFD-3937-69F495FB6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682750"/>
            <a:ext cx="549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0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10302" name="Rectangle 76">
            <a:extLst>
              <a:ext uri="{FF2B5EF4-FFF2-40B4-BE49-F238E27FC236}">
                <a16:creationId xmlns:a16="http://schemas.microsoft.com/office/drawing/2014/main" id="{B7D2F943-DA5A-28DA-EDFB-8DEAA2AD9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124200"/>
            <a:ext cx="549275" cy="5191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1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10303" name="Rectangle 77">
            <a:extLst>
              <a:ext uri="{FF2B5EF4-FFF2-40B4-BE49-F238E27FC236}">
                <a16:creationId xmlns:a16="http://schemas.microsoft.com/office/drawing/2014/main" id="{8B007DE4-0EDD-38C1-F1EC-56B96B2DD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405313"/>
            <a:ext cx="549275" cy="51911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2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10304" name="Rectangle 78">
            <a:extLst>
              <a:ext uri="{FF2B5EF4-FFF2-40B4-BE49-F238E27FC236}">
                <a16:creationId xmlns:a16="http://schemas.microsoft.com/office/drawing/2014/main" id="{47554760-DF67-CFA9-C3B0-0AB093450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6003925"/>
            <a:ext cx="549275" cy="5191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3</a:t>
            </a:r>
            <a:endParaRPr lang="en-US" altLang="ja-JP">
              <a:solidFill>
                <a:schemeClr val="bg2"/>
              </a:solidFill>
            </a:endParaRPr>
          </a:p>
        </p:txBody>
      </p:sp>
      <p:grpSp>
        <p:nvGrpSpPr>
          <p:cNvPr id="10351" name="Group 111">
            <a:extLst>
              <a:ext uri="{FF2B5EF4-FFF2-40B4-BE49-F238E27FC236}">
                <a16:creationId xmlns:a16="http://schemas.microsoft.com/office/drawing/2014/main" id="{A2DC5155-080D-734B-74F4-32A0F735892A}"/>
              </a:ext>
            </a:extLst>
          </p:cNvPr>
          <p:cNvGrpSpPr>
            <a:grpSpLocks/>
          </p:cNvGrpSpPr>
          <p:nvPr/>
        </p:nvGrpSpPr>
        <p:grpSpPr bwMode="auto">
          <a:xfrm>
            <a:off x="971550" y="661988"/>
            <a:ext cx="4064000" cy="565150"/>
            <a:chOff x="612" y="417"/>
            <a:chExt cx="2560" cy="356"/>
          </a:xfrm>
        </p:grpSpPr>
        <p:sp>
          <p:nvSpPr>
            <p:cNvPr id="10334" name="Rectangle 80">
              <a:extLst>
                <a:ext uri="{FF2B5EF4-FFF2-40B4-BE49-F238E27FC236}">
                  <a16:creationId xmlns:a16="http://schemas.microsoft.com/office/drawing/2014/main" id="{6440C942-C180-3406-7AC3-646D1B5A3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" y="417"/>
              <a:ext cx="25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en-US" altLang="ja-JP" sz="2400">
                  <a:solidFill>
                    <a:srgbClr val="00CC00"/>
                  </a:solidFill>
                </a:rPr>
                <a:t>ε</a:t>
              </a:r>
              <a:r>
                <a:rPr lang="en-US" altLang="ja-JP" sz="2400" baseline="-25000">
                  <a:solidFill>
                    <a:srgbClr val="00CC00"/>
                  </a:solidFill>
                  <a:ea typeface="ＭＳ ゴシック" panose="020B0609070205080204" pitchFamily="49" charset="-128"/>
                </a:rPr>
                <a:t>2</a:t>
              </a:r>
              <a:r>
                <a:rPr lang="en-US" altLang="ja-JP" sz="2400" baseline="-25000">
                  <a:solidFill>
                    <a:schemeClr val="bg2"/>
                  </a:solidFill>
                  <a:latin typeface="Times New Roman" panose="02020603050405020304" pitchFamily="18" charset="0"/>
                  <a:ea typeface="ＭＳ ゴシック" panose="020B0609070205080204" pitchFamily="49" charset="-128"/>
                </a:rPr>
                <a:t> </a:t>
              </a:r>
              <a:r>
                <a:rPr lang="en-US" altLang="ja-JP" sz="2400">
                  <a:solidFill>
                    <a:schemeClr val="bg2"/>
                  </a:solidFill>
                </a:rPr>
                <a:t>= (Σ</a:t>
              </a:r>
              <a:r>
                <a:rPr lang="en-US" altLang="ja-JP" sz="2400">
                  <a:solidFill>
                    <a:schemeClr val="hlink"/>
                  </a:solidFill>
                </a:rPr>
                <a:t>ε</a:t>
              </a:r>
              <a:r>
                <a:rPr lang="en-US" altLang="ja-JP" sz="2400" baseline="-25000">
                  <a:solidFill>
                    <a:schemeClr val="hlink"/>
                  </a:solidFill>
                </a:rPr>
                <a:t>k</a:t>
              </a:r>
              <a:r>
                <a:rPr lang="en-US" altLang="ja-JP" sz="2400">
                  <a:solidFill>
                    <a:schemeClr val="hlink"/>
                  </a:solidFill>
                </a:rPr>
                <a:t>w</a:t>
              </a:r>
              <a:r>
                <a:rPr lang="en-US" altLang="ja-JP" sz="2400" baseline="-25000">
                  <a:solidFill>
                    <a:schemeClr val="hlink"/>
                  </a:solidFill>
                </a:rPr>
                <a:t>2k</a:t>
              </a:r>
              <a:r>
                <a:rPr lang="en-US" altLang="ja-JP" sz="2400">
                  <a:solidFill>
                    <a:schemeClr val="bg2"/>
                  </a:solidFill>
                </a:rPr>
                <a:t>) </a:t>
              </a:r>
              <a:r>
                <a:rPr lang="en-US" altLang="ja-JP" sz="2400">
                  <a:solidFill>
                    <a:srgbClr val="00CC00"/>
                  </a:solidFill>
                </a:rPr>
                <a:t>g</a:t>
              </a:r>
              <a:r>
                <a:rPr lang="en-US" altLang="ja-JP" sz="2400" baseline="-25000">
                  <a:solidFill>
                    <a:srgbClr val="00CC00"/>
                  </a:solidFill>
                </a:rPr>
                <a:t>2</a:t>
              </a:r>
              <a:r>
                <a:rPr lang="en-US" altLang="ja-JP" sz="2400" baseline="-25000">
                  <a:solidFill>
                    <a:schemeClr val="bg2"/>
                  </a:solidFill>
                </a:rPr>
                <a:t> </a:t>
              </a:r>
              <a:r>
                <a:rPr lang="en-US" altLang="ja-JP" sz="2400">
                  <a:solidFill>
                    <a:schemeClr val="bg2"/>
                  </a:solidFill>
                </a:rPr>
                <a:t>(</a:t>
              </a:r>
              <a:r>
                <a:rPr lang="en-US" altLang="ja-JP" sz="2400">
                  <a:solidFill>
                    <a:srgbClr val="00CC00"/>
                  </a:solidFill>
                </a:rPr>
                <a:t>1- g</a:t>
              </a:r>
              <a:r>
                <a:rPr lang="en-US" altLang="ja-JP" sz="2400" baseline="-25000">
                  <a:solidFill>
                    <a:srgbClr val="00CC00"/>
                  </a:solidFill>
                </a:rPr>
                <a:t>2</a:t>
              </a:r>
              <a:r>
                <a:rPr lang="en-US" altLang="ja-JP" sz="2400">
                  <a:solidFill>
                    <a:schemeClr val="bg2"/>
                  </a:solidFill>
                </a:rPr>
                <a:t>)</a:t>
              </a:r>
            </a:p>
          </p:txBody>
        </p:sp>
        <p:sp>
          <p:nvSpPr>
            <p:cNvPr id="10335" name="Rectangle 81">
              <a:extLst>
                <a:ext uri="{FF2B5EF4-FFF2-40B4-BE49-F238E27FC236}">
                  <a16:creationId xmlns:a16="http://schemas.microsoft.com/office/drawing/2014/main" id="{FFE5FCFB-F396-BC00-B704-E54FD1D20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" y="485"/>
              <a:ext cx="2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en-US" altLang="ja-JP" sz="2400" baseline="-25000">
                  <a:solidFill>
                    <a:schemeClr val="bg2"/>
                  </a:solidFill>
                  <a:ea typeface="ＭＳ ゴシック" panose="020B0609070205080204" pitchFamily="49" charset="-128"/>
                </a:rPr>
                <a:t>k</a:t>
              </a:r>
              <a:endParaRPr lang="en-US" altLang="ja-JP" sz="2400">
                <a:solidFill>
                  <a:schemeClr val="bg2"/>
                </a:solidFill>
              </a:endParaRPr>
            </a:p>
          </p:txBody>
        </p:sp>
      </p:grpSp>
      <p:sp>
        <p:nvSpPr>
          <p:cNvPr id="2778194" name="Rectangle 82">
            <a:extLst>
              <a:ext uri="{FF2B5EF4-FFF2-40B4-BE49-F238E27FC236}">
                <a16:creationId xmlns:a16="http://schemas.microsoft.com/office/drawing/2014/main" id="{84BA0473-C96C-85A9-D5A5-EBA9EC04B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588" y="1171575"/>
            <a:ext cx="700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chemeClr val="bg2"/>
                </a:solidFill>
              </a:rPr>
              <a:t>= (</a:t>
            </a:r>
            <a:r>
              <a:rPr lang="en-US" altLang="ja-JP" sz="2400">
                <a:solidFill>
                  <a:schemeClr val="hlink"/>
                </a:solidFill>
              </a:rPr>
              <a:t>ε</a:t>
            </a:r>
            <a:r>
              <a:rPr lang="en-US" altLang="ja-JP" sz="2400" baseline="-25000">
                <a:solidFill>
                  <a:schemeClr val="hlink"/>
                </a:solidFill>
              </a:rPr>
              <a:t>1</a:t>
            </a:r>
            <a:r>
              <a:rPr lang="en-US" altLang="ja-JP" sz="2400">
                <a:solidFill>
                  <a:schemeClr val="hlink"/>
                </a:solidFill>
              </a:rPr>
              <a:t>w</a:t>
            </a:r>
            <a:r>
              <a:rPr lang="en-US" altLang="ja-JP" sz="2400" baseline="-25000">
                <a:solidFill>
                  <a:schemeClr val="hlink"/>
                </a:solidFill>
              </a:rPr>
              <a:t>21</a:t>
            </a:r>
            <a:r>
              <a:rPr lang="en-US" altLang="ja-JP" sz="2400">
                <a:solidFill>
                  <a:schemeClr val="bg2"/>
                </a:solidFill>
              </a:rPr>
              <a:t>+</a:t>
            </a:r>
            <a:r>
              <a:rPr lang="en-US" altLang="ja-JP" sz="2400">
                <a:solidFill>
                  <a:schemeClr val="hlink"/>
                </a:solidFill>
              </a:rPr>
              <a:t>ε</a:t>
            </a:r>
            <a:r>
              <a:rPr lang="en-US" altLang="ja-JP" sz="2400" baseline="-25000">
                <a:solidFill>
                  <a:schemeClr val="hlink"/>
                </a:solidFill>
              </a:rPr>
              <a:t>2</a:t>
            </a:r>
            <a:r>
              <a:rPr lang="en-US" altLang="ja-JP" sz="2400">
                <a:solidFill>
                  <a:schemeClr val="hlink"/>
                </a:solidFill>
              </a:rPr>
              <a:t>w</a:t>
            </a:r>
            <a:r>
              <a:rPr lang="en-US" altLang="ja-JP" sz="2400" baseline="-25000">
                <a:solidFill>
                  <a:schemeClr val="hlink"/>
                </a:solidFill>
              </a:rPr>
              <a:t>22</a:t>
            </a:r>
            <a:r>
              <a:rPr lang="en-US" altLang="ja-JP" sz="2400">
                <a:solidFill>
                  <a:schemeClr val="bg2"/>
                </a:solidFill>
              </a:rPr>
              <a:t>+</a:t>
            </a:r>
            <a:r>
              <a:rPr lang="en-US" altLang="ja-JP" sz="2400">
                <a:solidFill>
                  <a:schemeClr val="hlink"/>
                </a:solidFill>
              </a:rPr>
              <a:t>ε</a:t>
            </a:r>
            <a:r>
              <a:rPr lang="en-US" altLang="ja-JP" sz="2400" baseline="-25000">
                <a:solidFill>
                  <a:schemeClr val="hlink"/>
                </a:solidFill>
              </a:rPr>
              <a:t>3</a:t>
            </a:r>
            <a:r>
              <a:rPr lang="en-US" altLang="ja-JP" sz="2400">
                <a:solidFill>
                  <a:schemeClr val="hlink"/>
                </a:solidFill>
              </a:rPr>
              <a:t>w</a:t>
            </a:r>
            <a:r>
              <a:rPr lang="en-US" altLang="ja-JP" sz="2400" baseline="-25000">
                <a:solidFill>
                  <a:schemeClr val="hlink"/>
                </a:solidFill>
              </a:rPr>
              <a:t>23</a:t>
            </a:r>
            <a:r>
              <a:rPr lang="en-US" altLang="ja-JP" sz="2400" baseline="-25000">
                <a:solidFill>
                  <a:schemeClr val="bg2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) </a:t>
            </a:r>
            <a:r>
              <a:rPr lang="en-US" altLang="ja-JP" sz="2400">
                <a:solidFill>
                  <a:srgbClr val="00CC00"/>
                </a:solidFill>
              </a:rPr>
              <a:t>g</a:t>
            </a:r>
            <a:r>
              <a:rPr lang="en-US" altLang="ja-JP" sz="2400" baseline="-25000">
                <a:solidFill>
                  <a:srgbClr val="00CC00"/>
                </a:solidFill>
              </a:rPr>
              <a:t>2</a:t>
            </a:r>
            <a:r>
              <a:rPr lang="en-US" altLang="ja-JP" sz="2400" baseline="-25000">
                <a:solidFill>
                  <a:schemeClr val="bg2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(</a:t>
            </a:r>
            <a:r>
              <a:rPr lang="en-US" altLang="ja-JP" sz="2400">
                <a:solidFill>
                  <a:srgbClr val="00CC00"/>
                </a:solidFill>
              </a:rPr>
              <a:t>1 - g</a:t>
            </a:r>
            <a:r>
              <a:rPr lang="en-US" altLang="ja-JP" sz="2400" baseline="-25000">
                <a:solidFill>
                  <a:srgbClr val="00CC00"/>
                </a:solidFill>
              </a:rPr>
              <a:t>2</a:t>
            </a:r>
            <a:r>
              <a:rPr lang="en-US" altLang="ja-JP" sz="240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10307" name="Rectangle 83">
            <a:extLst>
              <a:ext uri="{FF2B5EF4-FFF2-40B4-BE49-F238E27FC236}">
                <a16:creationId xmlns:a16="http://schemas.microsoft.com/office/drawing/2014/main" id="{3F78299F-D4E0-87CD-9A60-12A9CD81B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50813"/>
            <a:ext cx="2630487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ja-JP" sz="3200">
                <a:solidFill>
                  <a:schemeClr val="bg2"/>
                </a:solidFill>
              </a:rPr>
              <a:t>(3) </a:t>
            </a:r>
            <a:r>
              <a:rPr lang="en-US" altLang="ja-JP" sz="3200">
                <a:solidFill>
                  <a:srgbClr val="00CC00"/>
                </a:solidFill>
              </a:rPr>
              <a:t>ε</a:t>
            </a:r>
            <a:r>
              <a:rPr lang="en-US" altLang="ja-JP" sz="3200" baseline="-25000">
                <a:solidFill>
                  <a:srgbClr val="00CC00"/>
                </a:solidFill>
              </a:rPr>
              <a:t>j</a:t>
            </a:r>
            <a:r>
              <a:rPr lang="en-US" altLang="ja-JP" sz="3200">
                <a:solidFill>
                  <a:srgbClr val="00CC00"/>
                </a:solidFill>
              </a:rPr>
              <a:t> </a:t>
            </a:r>
            <a:r>
              <a:rPr lang="ja-JP" altLang="en-US" sz="3200">
                <a:solidFill>
                  <a:schemeClr val="bg2"/>
                </a:solidFill>
              </a:rPr>
              <a:t>の計算</a:t>
            </a:r>
          </a:p>
        </p:txBody>
      </p:sp>
      <p:sp>
        <p:nvSpPr>
          <p:cNvPr id="2778203" name="Rectangle 91">
            <a:extLst>
              <a:ext uri="{FF2B5EF4-FFF2-40B4-BE49-F238E27FC236}">
                <a16:creationId xmlns:a16="http://schemas.microsoft.com/office/drawing/2014/main" id="{31AA97A8-9C2D-1380-6136-715CB951F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5988" y="4656138"/>
            <a:ext cx="617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ε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2</a:t>
            </a:r>
            <a:endParaRPr lang="en-US" altLang="ja-JP" sz="2400">
              <a:solidFill>
                <a:srgbClr val="FF0000"/>
              </a:solidFill>
            </a:endParaRPr>
          </a:p>
        </p:txBody>
      </p:sp>
      <p:sp>
        <p:nvSpPr>
          <p:cNvPr id="2778204" name="Rectangle 92">
            <a:extLst>
              <a:ext uri="{FF2B5EF4-FFF2-40B4-BE49-F238E27FC236}">
                <a16:creationId xmlns:a16="http://schemas.microsoft.com/office/drawing/2014/main" id="{57FB52DC-7D15-54A9-B039-03F0C340C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5513" y="3216275"/>
            <a:ext cx="617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ε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1</a:t>
            </a:r>
            <a:endParaRPr lang="en-US" altLang="ja-JP" sz="2400">
              <a:solidFill>
                <a:srgbClr val="FF0000"/>
              </a:solidFill>
            </a:endParaRPr>
          </a:p>
        </p:txBody>
      </p:sp>
      <p:sp>
        <p:nvSpPr>
          <p:cNvPr id="2778205" name="Rectangle 93">
            <a:extLst>
              <a:ext uri="{FF2B5EF4-FFF2-40B4-BE49-F238E27FC236}">
                <a16:creationId xmlns:a16="http://schemas.microsoft.com/office/drawing/2014/main" id="{D1003767-7186-0512-1035-E4EE38EDC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6463" y="6096000"/>
            <a:ext cx="617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FF0000"/>
                </a:solidFill>
              </a:rPr>
              <a:t>ε</a:t>
            </a:r>
            <a:r>
              <a:rPr lang="en-US" altLang="ja-JP" sz="2400" baseline="-25000">
                <a:solidFill>
                  <a:srgbClr val="FF0000"/>
                </a:solidFill>
                <a:ea typeface="ＭＳ ゴシック" panose="020B0609070205080204" pitchFamily="49" charset="-128"/>
              </a:rPr>
              <a:t>3</a:t>
            </a:r>
            <a:endParaRPr lang="en-US" altLang="ja-JP" sz="2400">
              <a:solidFill>
                <a:srgbClr val="FF0000"/>
              </a:solidFill>
            </a:endParaRPr>
          </a:p>
        </p:txBody>
      </p:sp>
      <p:sp>
        <p:nvSpPr>
          <p:cNvPr id="2778210" name="Rectangle 98">
            <a:extLst>
              <a:ext uri="{FF2B5EF4-FFF2-40B4-BE49-F238E27FC236}">
                <a16:creationId xmlns:a16="http://schemas.microsoft.com/office/drawing/2014/main" id="{525EC21B-95C4-815A-EBDB-F133AA251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0838" y="4189413"/>
            <a:ext cx="617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ε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2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2778211" name="Rectangle 99">
            <a:extLst>
              <a:ext uri="{FF2B5EF4-FFF2-40B4-BE49-F238E27FC236}">
                <a16:creationId xmlns:a16="http://schemas.microsoft.com/office/drawing/2014/main" id="{03BB8A2D-9978-9FD3-CCED-277C9D3CF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88" y="2749550"/>
            <a:ext cx="617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ε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1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2778212" name="Rectangle 100">
            <a:extLst>
              <a:ext uri="{FF2B5EF4-FFF2-40B4-BE49-F238E27FC236}">
                <a16:creationId xmlns:a16="http://schemas.microsoft.com/office/drawing/2014/main" id="{6C50C1C6-24D2-A6F0-EA20-E89697ECF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0838" y="5629275"/>
            <a:ext cx="617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ε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3</a:t>
            </a:r>
            <a:endParaRPr lang="en-US" altLang="ja-JP" sz="2400">
              <a:solidFill>
                <a:srgbClr val="00CC00"/>
              </a:solidFill>
            </a:endParaRPr>
          </a:p>
        </p:txBody>
      </p:sp>
      <p:grpSp>
        <p:nvGrpSpPr>
          <p:cNvPr id="10361" name="Group 121">
            <a:extLst>
              <a:ext uri="{FF2B5EF4-FFF2-40B4-BE49-F238E27FC236}">
                <a16:creationId xmlns:a16="http://schemas.microsoft.com/office/drawing/2014/main" id="{C3F04E47-0BE7-B012-0BFC-1EAC6608C6B4}"/>
              </a:ext>
            </a:extLst>
          </p:cNvPr>
          <p:cNvGrpSpPr>
            <a:grpSpLocks/>
          </p:cNvGrpSpPr>
          <p:nvPr/>
        </p:nvGrpSpPr>
        <p:grpSpPr bwMode="auto">
          <a:xfrm>
            <a:off x="5653088" y="3484563"/>
            <a:ext cx="1504950" cy="1439862"/>
            <a:chOff x="3561" y="2195"/>
            <a:chExt cx="948" cy="907"/>
          </a:xfrm>
        </p:grpSpPr>
        <p:sp>
          <p:nvSpPr>
            <p:cNvPr id="10262" name="Line 21">
              <a:extLst>
                <a:ext uri="{FF2B5EF4-FFF2-40B4-BE49-F238E27FC236}">
                  <a16:creationId xmlns:a16="http://schemas.microsoft.com/office/drawing/2014/main" id="{B124B46E-8AA3-E37A-4E5E-CEE2DA7AFF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61" y="2195"/>
              <a:ext cx="907" cy="907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2778215" name="Rectangle 103">
              <a:extLst>
                <a:ext uri="{FF2B5EF4-FFF2-40B4-BE49-F238E27FC236}">
                  <a16:creationId xmlns:a16="http://schemas.microsoft.com/office/drawing/2014/main" id="{4DDD7387-FFB8-962C-C844-B7CD8EA69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4" y="2461"/>
              <a:ext cx="4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en-US" altLang="ja-JP" sz="2400">
                  <a:solidFill>
                    <a:srgbClr val="FF0000"/>
                  </a:solidFill>
                </a:rPr>
                <a:t>w</a:t>
              </a:r>
              <a:r>
                <a:rPr lang="en-US" altLang="ja-JP" sz="2400" baseline="-25000">
                  <a:solidFill>
                    <a:srgbClr val="FF0000"/>
                  </a:solidFill>
                  <a:ea typeface="ＭＳ ゴシック" panose="020B0609070205080204" pitchFamily="49" charset="-128"/>
                </a:rPr>
                <a:t>21</a:t>
              </a:r>
              <a:endParaRPr lang="en-US" altLang="ja-JP" sz="2400" baseline="-25000">
                <a:solidFill>
                  <a:schemeClr val="bg2"/>
                </a:solidFill>
              </a:endParaRPr>
            </a:p>
          </p:txBody>
        </p:sp>
      </p:grpSp>
      <p:grpSp>
        <p:nvGrpSpPr>
          <p:cNvPr id="10362" name="Group 122">
            <a:extLst>
              <a:ext uri="{FF2B5EF4-FFF2-40B4-BE49-F238E27FC236}">
                <a16:creationId xmlns:a16="http://schemas.microsoft.com/office/drawing/2014/main" id="{165E0660-49CC-F726-2519-2E6EDABC75B6}"/>
              </a:ext>
            </a:extLst>
          </p:cNvPr>
          <p:cNvGrpSpPr>
            <a:grpSpLocks/>
          </p:cNvGrpSpPr>
          <p:nvPr/>
        </p:nvGrpSpPr>
        <p:grpSpPr bwMode="auto">
          <a:xfrm>
            <a:off x="5653088" y="4857750"/>
            <a:ext cx="1446212" cy="457200"/>
            <a:chOff x="3561" y="3060"/>
            <a:chExt cx="911" cy="288"/>
          </a:xfrm>
        </p:grpSpPr>
        <p:sp>
          <p:nvSpPr>
            <p:cNvPr id="10246" name="Line 5">
              <a:extLst>
                <a:ext uri="{FF2B5EF4-FFF2-40B4-BE49-F238E27FC236}">
                  <a16:creationId xmlns:a16="http://schemas.microsoft.com/office/drawing/2014/main" id="{0A77B78B-1858-EF9B-2674-A4D5F8297D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1" y="3102"/>
              <a:ext cx="907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2778216" name="Rectangle 104">
              <a:extLst>
                <a:ext uri="{FF2B5EF4-FFF2-40B4-BE49-F238E27FC236}">
                  <a16:creationId xmlns:a16="http://schemas.microsoft.com/office/drawing/2014/main" id="{4F6A20A2-D8CC-272F-D3E7-D9A74F533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" y="3060"/>
              <a:ext cx="4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en-US" altLang="ja-JP" sz="2400">
                  <a:solidFill>
                    <a:srgbClr val="FF0000"/>
                  </a:solidFill>
                </a:rPr>
                <a:t>w</a:t>
              </a:r>
              <a:r>
                <a:rPr lang="en-US" altLang="ja-JP" sz="2400" baseline="-25000">
                  <a:solidFill>
                    <a:srgbClr val="FF0000"/>
                  </a:solidFill>
                  <a:ea typeface="ＭＳ ゴシック" panose="020B0609070205080204" pitchFamily="49" charset="-128"/>
                </a:rPr>
                <a:t>22</a:t>
              </a:r>
              <a:endParaRPr lang="en-US" altLang="ja-JP" sz="2400" baseline="-25000">
                <a:solidFill>
                  <a:schemeClr val="bg2"/>
                </a:solidFill>
              </a:endParaRPr>
            </a:p>
          </p:txBody>
        </p:sp>
      </p:grpSp>
      <p:grpSp>
        <p:nvGrpSpPr>
          <p:cNvPr id="10363" name="Group 123">
            <a:extLst>
              <a:ext uri="{FF2B5EF4-FFF2-40B4-BE49-F238E27FC236}">
                <a16:creationId xmlns:a16="http://schemas.microsoft.com/office/drawing/2014/main" id="{9B84F733-BCAD-3727-12E7-5853396F69E6}"/>
              </a:ext>
            </a:extLst>
          </p:cNvPr>
          <p:cNvGrpSpPr>
            <a:grpSpLocks/>
          </p:cNvGrpSpPr>
          <p:nvPr/>
        </p:nvGrpSpPr>
        <p:grpSpPr bwMode="auto">
          <a:xfrm>
            <a:off x="5653088" y="4924425"/>
            <a:ext cx="1439862" cy="1439863"/>
            <a:chOff x="3561" y="3102"/>
            <a:chExt cx="907" cy="907"/>
          </a:xfrm>
        </p:grpSpPr>
        <p:sp>
          <p:nvSpPr>
            <p:cNvPr id="10258" name="Line 17">
              <a:extLst>
                <a:ext uri="{FF2B5EF4-FFF2-40B4-BE49-F238E27FC236}">
                  <a16:creationId xmlns:a16="http://schemas.microsoft.com/office/drawing/2014/main" id="{80B71349-844C-3827-5B38-C955D59030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1" y="3102"/>
              <a:ext cx="907" cy="907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2778217" name="Rectangle 105">
              <a:extLst>
                <a:ext uri="{FF2B5EF4-FFF2-40B4-BE49-F238E27FC236}">
                  <a16:creationId xmlns:a16="http://schemas.microsoft.com/office/drawing/2014/main" id="{502CD683-0C47-D023-1DED-F046D5D68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9" y="3720"/>
              <a:ext cx="4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en-US" altLang="ja-JP" sz="2400">
                  <a:solidFill>
                    <a:srgbClr val="FF0000"/>
                  </a:solidFill>
                </a:rPr>
                <a:t>w</a:t>
              </a:r>
              <a:r>
                <a:rPr lang="en-US" altLang="ja-JP" sz="2400" baseline="-25000">
                  <a:solidFill>
                    <a:srgbClr val="FF0000"/>
                  </a:solidFill>
                  <a:ea typeface="ＭＳ ゴシック" panose="020B0609070205080204" pitchFamily="49" charset="-128"/>
                </a:rPr>
                <a:t>23</a:t>
              </a:r>
              <a:endParaRPr lang="en-US" altLang="ja-JP" sz="2400" baseline="-25000">
                <a:solidFill>
                  <a:schemeClr val="bg2"/>
                </a:solidFill>
              </a:endParaRPr>
            </a:p>
          </p:txBody>
        </p:sp>
      </p:grpSp>
      <p:sp>
        <p:nvSpPr>
          <p:cNvPr id="2778218" name="Rectangle 106">
            <a:extLst>
              <a:ext uri="{FF2B5EF4-FFF2-40B4-BE49-F238E27FC236}">
                <a16:creationId xmlns:a16="http://schemas.microsoft.com/office/drawing/2014/main" id="{1BC1C9F0-09F0-2951-F399-3D1C24D1D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2475" y="4464050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g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2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2778219" name="Rectangle 107">
            <a:extLst>
              <a:ext uri="{FF2B5EF4-FFF2-40B4-BE49-F238E27FC236}">
                <a16:creationId xmlns:a16="http://schemas.microsoft.com/office/drawing/2014/main" id="{08B784C7-82CE-A583-AC27-A5D385693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3027363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g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1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2778220" name="Rectangle 108">
            <a:extLst>
              <a:ext uri="{FF2B5EF4-FFF2-40B4-BE49-F238E27FC236}">
                <a16:creationId xmlns:a16="http://schemas.microsoft.com/office/drawing/2014/main" id="{EC93B9B3-CF9D-4CDB-44F3-7C0CB8396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38" y="5937250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g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3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2778221" name="Rectangle 109">
            <a:extLst>
              <a:ext uri="{FF2B5EF4-FFF2-40B4-BE49-F238E27FC236}">
                <a16:creationId xmlns:a16="http://schemas.microsoft.com/office/drawing/2014/main" id="{BFBD9CFA-0FB3-43CA-95AD-C6DA81464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1719263"/>
            <a:ext cx="377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1</a:t>
            </a:r>
          </a:p>
        </p:txBody>
      </p:sp>
      <p:grpSp>
        <p:nvGrpSpPr>
          <p:cNvPr id="10354" name="Group 114">
            <a:extLst>
              <a:ext uri="{FF2B5EF4-FFF2-40B4-BE49-F238E27FC236}">
                <a16:creationId xmlns:a16="http://schemas.microsoft.com/office/drawing/2014/main" id="{7BEB7EC7-59F1-30DC-0C08-8F55D053B778}"/>
              </a:ext>
            </a:extLst>
          </p:cNvPr>
          <p:cNvGrpSpPr>
            <a:grpSpLocks/>
          </p:cNvGrpSpPr>
          <p:nvPr/>
        </p:nvGrpSpPr>
        <p:grpSpPr bwMode="auto">
          <a:xfrm>
            <a:off x="5024438" y="1973263"/>
            <a:ext cx="439737" cy="804862"/>
            <a:chOff x="3165" y="1243"/>
            <a:chExt cx="277" cy="507"/>
          </a:xfrm>
        </p:grpSpPr>
        <p:sp>
          <p:nvSpPr>
            <p:cNvPr id="10352" name="Rectangle 83">
              <a:extLst>
                <a:ext uri="{FF2B5EF4-FFF2-40B4-BE49-F238E27FC236}">
                  <a16:creationId xmlns:a16="http://schemas.microsoft.com/office/drawing/2014/main" id="{A9EDB705-4B48-871C-2A5E-52D89C2DB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5" y="1243"/>
              <a:ext cx="2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ja-JP">
                  <a:solidFill>
                    <a:srgbClr val="00CC00"/>
                  </a:solidFill>
                </a:rPr>
                <a:t>ε</a:t>
              </a:r>
              <a:r>
                <a:rPr lang="en-US" altLang="ja-JP" baseline="-25000">
                  <a:solidFill>
                    <a:srgbClr val="00CC00"/>
                  </a:solidFill>
                </a:rPr>
                <a:t>j</a:t>
              </a:r>
              <a:endParaRPr lang="ja-JP" altLang="en-US">
                <a:solidFill>
                  <a:schemeClr val="bg2"/>
                </a:solidFill>
              </a:endParaRPr>
            </a:p>
          </p:txBody>
        </p:sp>
        <p:sp>
          <p:nvSpPr>
            <p:cNvPr id="10353" name="Line 113">
              <a:extLst>
                <a:ext uri="{FF2B5EF4-FFF2-40B4-BE49-F238E27FC236}">
                  <a16:creationId xmlns:a16="http://schemas.microsoft.com/office/drawing/2014/main" id="{1E6B09C5-1088-CC82-A798-A90A14A21C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1" y="1547"/>
              <a:ext cx="131" cy="203"/>
            </a:xfrm>
            <a:prstGeom prst="line">
              <a:avLst/>
            </a:prstGeom>
            <a:noFill/>
            <a:ln w="19050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10356" name="Oval 116">
            <a:extLst>
              <a:ext uri="{FF2B5EF4-FFF2-40B4-BE49-F238E27FC236}">
                <a16:creationId xmlns:a16="http://schemas.microsoft.com/office/drawing/2014/main" id="{9B21EC37-DD07-F454-B3D3-2DBF120F5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3850" y="4217988"/>
            <a:ext cx="500063" cy="500062"/>
          </a:xfrm>
          <a:prstGeom prst="ellipse">
            <a:avLst/>
          </a:prstGeom>
          <a:noFill/>
          <a:ln w="19050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0364" name="Rectangle 83">
            <a:extLst>
              <a:ext uri="{FF2B5EF4-FFF2-40B4-BE49-F238E27FC236}">
                <a16:creationId xmlns:a16="http://schemas.microsoft.com/office/drawing/2014/main" id="{3E95DFAA-0D9E-6C5C-93E5-194E9B9DB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7238" y="130175"/>
            <a:ext cx="2373312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ja-JP" altLang="en-US" sz="2400">
                <a:solidFill>
                  <a:schemeClr val="bg2"/>
                </a:solidFill>
              </a:rPr>
              <a:t>（</a:t>
            </a:r>
            <a:r>
              <a:rPr lang="en-US" altLang="ja-JP" sz="3200">
                <a:solidFill>
                  <a:srgbClr val="00CC00"/>
                </a:solidFill>
              </a:rPr>
              <a:t>ε</a:t>
            </a:r>
            <a:r>
              <a:rPr lang="en-US" altLang="ja-JP" sz="3200" baseline="-25000">
                <a:solidFill>
                  <a:srgbClr val="00CC00"/>
                </a:solidFill>
              </a:rPr>
              <a:t>2</a:t>
            </a:r>
            <a:r>
              <a:rPr lang="en-US" altLang="ja-JP" sz="3200">
                <a:solidFill>
                  <a:srgbClr val="00CC00"/>
                </a:solidFill>
              </a:rPr>
              <a:t> </a:t>
            </a:r>
            <a:r>
              <a:rPr lang="ja-JP" altLang="en-US" sz="2400">
                <a:solidFill>
                  <a:schemeClr val="bg2"/>
                </a:solidFill>
              </a:rPr>
              <a:t>を例にとる）</a:t>
            </a:r>
          </a:p>
        </p:txBody>
      </p:sp>
      <p:sp>
        <p:nvSpPr>
          <p:cNvPr id="10300" name="Rectangle 74">
            <a:extLst>
              <a:ext uri="{FF2B5EF4-FFF2-40B4-BE49-F238E27FC236}">
                <a16:creationId xmlns:a16="http://schemas.microsoft.com/office/drawing/2014/main" id="{41A56882-D2C9-3305-9DC3-1277AC087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11" name="Rectangle 87">
            <a:extLst>
              <a:ext uri="{FF2B5EF4-FFF2-40B4-BE49-F238E27FC236}">
                <a16:creationId xmlns:a16="http://schemas.microsoft.com/office/drawing/2014/main" id="{1F4F3EFC-6A22-C946-9259-29EF38D39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14" name="Rectangle 90">
            <a:extLst>
              <a:ext uri="{FF2B5EF4-FFF2-40B4-BE49-F238E27FC236}">
                <a16:creationId xmlns:a16="http://schemas.microsoft.com/office/drawing/2014/main" id="{30D1C235-328C-12B0-FD58-A30E4D777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98" name="Rectangle 72">
            <a:extLst>
              <a:ext uri="{FF2B5EF4-FFF2-40B4-BE49-F238E27FC236}">
                <a16:creationId xmlns:a16="http://schemas.microsoft.com/office/drawing/2014/main" id="{661A45B8-4B51-248C-39E6-508F3ECE5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09" name="Rectangle 85">
            <a:extLst>
              <a:ext uri="{FF2B5EF4-FFF2-40B4-BE49-F238E27FC236}">
                <a16:creationId xmlns:a16="http://schemas.microsoft.com/office/drawing/2014/main" id="{2E143CB5-3B31-02E2-049A-651404E02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12" name="Rectangle 88">
            <a:extLst>
              <a:ext uri="{FF2B5EF4-FFF2-40B4-BE49-F238E27FC236}">
                <a16:creationId xmlns:a16="http://schemas.microsoft.com/office/drawing/2014/main" id="{F4F20DCD-15C8-317A-C154-164B6DD27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99" name="Rectangle 73">
            <a:extLst>
              <a:ext uri="{FF2B5EF4-FFF2-40B4-BE49-F238E27FC236}">
                <a16:creationId xmlns:a16="http://schemas.microsoft.com/office/drawing/2014/main" id="{C376FDA5-3A26-C08A-3FF1-527D49483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10" name="Rectangle 86">
            <a:extLst>
              <a:ext uri="{FF2B5EF4-FFF2-40B4-BE49-F238E27FC236}">
                <a16:creationId xmlns:a16="http://schemas.microsoft.com/office/drawing/2014/main" id="{6B60B4E7-9516-67A1-85BD-9292D4BBC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13" name="Rectangle 89">
            <a:extLst>
              <a:ext uri="{FF2B5EF4-FFF2-40B4-BE49-F238E27FC236}">
                <a16:creationId xmlns:a16="http://schemas.microsoft.com/office/drawing/2014/main" id="{E0DA305E-5C37-0C25-8E36-D222DA634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95" name="Rectangle 69">
            <a:extLst>
              <a:ext uri="{FF2B5EF4-FFF2-40B4-BE49-F238E27FC236}">
                <a16:creationId xmlns:a16="http://schemas.microsoft.com/office/drawing/2014/main" id="{B822DCCC-6CAF-7855-F529-7C0B4533E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8194" grpId="0"/>
      <p:bldP spid="2778210" grpId="0"/>
      <p:bldP spid="2778211" grpId="0"/>
      <p:bldP spid="2778212" grpId="0"/>
      <p:bldP spid="2778218" grpId="0"/>
      <p:bldP spid="2778219" grpId="0"/>
      <p:bldP spid="2778220" grpId="0"/>
      <p:bldP spid="2778221" grpId="0"/>
      <p:bldP spid="103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04" name="Group 116">
            <a:extLst>
              <a:ext uri="{FF2B5EF4-FFF2-40B4-BE49-F238E27FC236}">
                <a16:creationId xmlns:a16="http://schemas.microsoft.com/office/drawing/2014/main" id="{0520AB07-83C8-5B39-5F62-91A946EF8685}"/>
              </a:ext>
            </a:extLst>
          </p:cNvPr>
          <p:cNvGrpSpPr>
            <a:grpSpLocks/>
          </p:cNvGrpSpPr>
          <p:nvPr/>
        </p:nvGrpSpPr>
        <p:grpSpPr bwMode="auto">
          <a:xfrm>
            <a:off x="4213225" y="2044700"/>
            <a:ext cx="1439863" cy="4321175"/>
            <a:chOff x="1351" y="1287"/>
            <a:chExt cx="907" cy="2722"/>
          </a:xfrm>
        </p:grpSpPr>
        <p:sp>
          <p:nvSpPr>
            <p:cNvPr id="12405" name="Line 4">
              <a:extLst>
                <a:ext uri="{FF2B5EF4-FFF2-40B4-BE49-F238E27FC236}">
                  <a16:creationId xmlns:a16="http://schemas.microsoft.com/office/drawing/2014/main" id="{E8728A1F-6BDB-74C6-CF94-D20BA66DD2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1" y="3102"/>
              <a:ext cx="907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12406" name="Line 12">
              <a:extLst>
                <a:ext uri="{FF2B5EF4-FFF2-40B4-BE49-F238E27FC236}">
                  <a16:creationId xmlns:a16="http://schemas.microsoft.com/office/drawing/2014/main" id="{64B02879-9B3E-1E6A-1E97-D564B43E4A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1" y="2195"/>
              <a:ext cx="907" cy="9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12407" name="Line 24">
              <a:extLst>
                <a:ext uri="{FF2B5EF4-FFF2-40B4-BE49-F238E27FC236}">
                  <a16:creationId xmlns:a16="http://schemas.microsoft.com/office/drawing/2014/main" id="{CB99DB39-555D-C8CD-EB80-8B17CD02F6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51" y="3102"/>
              <a:ext cx="907" cy="90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12408" name="Line 39">
              <a:extLst>
                <a:ext uri="{FF2B5EF4-FFF2-40B4-BE49-F238E27FC236}">
                  <a16:creationId xmlns:a16="http://schemas.microsoft.com/office/drawing/2014/main" id="{0125AFB5-CB62-8E5E-B4BE-EBEE24FF50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51" y="1287"/>
              <a:ext cx="907" cy="181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102" name="スライド番号プレースホルダー 3">
            <a:extLst>
              <a:ext uri="{FF2B5EF4-FFF2-40B4-BE49-F238E27FC236}">
                <a16:creationId xmlns:a16="http://schemas.microsoft.com/office/drawing/2014/main" id="{8F00EB62-D3BA-2CBA-EFDA-1E2C2CDE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4EBE1-DE5D-4119-AD2E-789C7FAC62A3}" type="slidenum">
              <a:rPr lang="en-US" altLang="ja-JP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12291" name="Line 2">
            <a:extLst>
              <a:ext uri="{FF2B5EF4-FFF2-40B4-BE49-F238E27FC236}">
                <a16:creationId xmlns:a16="http://schemas.microsoft.com/office/drawing/2014/main" id="{2D07F962-AB63-7B98-57CA-984D65630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4924425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C7FE21EB-FD91-5896-5BB3-F21BB6277B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4924425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294" name="Line 5">
            <a:extLst>
              <a:ext uri="{FF2B5EF4-FFF2-40B4-BE49-F238E27FC236}">
                <a16:creationId xmlns:a16="http://schemas.microsoft.com/office/drawing/2014/main" id="{7F8F8F92-2DB3-904A-22A3-F948C289F1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4924425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295" name="Line 6">
            <a:extLst>
              <a:ext uri="{FF2B5EF4-FFF2-40B4-BE49-F238E27FC236}">
                <a16:creationId xmlns:a16="http://schemas.microsoft.com/office/drawing/2014/main" id="{B3C388BF-6299-5CEB-7856-3B22995BC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6364288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905069AC-0B9F-1BF7-BD86-BDE725B6D8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6364288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297" name="Line 8">
            <a:extLst>
              <a:ext uri="{FF2B5EF4-FFF2-40B4-BE49-F238E27FC236}">
                <a16:creationId xmlns:a16="http://schemas.microsoft.com/office/drawing/2014/main" id="{8B23854A-0FF2-7FFF-4839-70F70845C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6364288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298" name="Line 9">
            <a:extLst>
              <a:ext uri="{FF2B5EF4-FFF2-40B4-BE49-F238E27FC236}">
                <a16:creationId xmlns:a16="http://schemas.microsoft.com/office/drawing/2014/main" id="{9A76F3D9-E7F0-BF4A-EE46-B4208DD35E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1500" y="6364288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id="{D8CAEACD-E048-6B93-6571-026945B82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00" name="Line 11">
            <a:extLst>
              <a:ext uri="{FF2B5EF4-FFF2-40B4-BE49-F238E27FC236}">
                <a16:creationId xmlns:a16="http://schemas.microsoft.com/office/drawing/2014/main" id="{01D1AC8C-1A8C-CFF5-42B8-2E5A6FAC92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3484563"/>
            <a:ext cx="1439863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02" name="Line 13">
            <a:extLst>
              <a:ext uri="{FF2B5EF4-FFF2-40B4-BE49-F238E27FC236}">
                <a16:creationId xmlns:a16="http://schemas.microsoft.com/office/drawing/2014/main" id="{F449D0AA-3ED8-A13A-B6EF-55B9F5E916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03" name="Line 14">
            <a:extLst>
              <a:ext uri="{FF2B5EF4-FFF2-40B4-BE49-F238E27FC236}">
                <a16:creationId xmlns:a16="http://schemas.microsoft.com/office/drawing/2014/main" id="{706367B9-792F-0AAA-C7DA-CE3D78227B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04" name="Line 15">
            <a:extLst>
              <a:ext uri="{FF2B5EF4-FFF2-40B4-BE49-F238E27FC236}">
                <a16:creationId xmlns:a16="http://schemas.microsoft.com/office/drawing/2014/main" id="{5DD28FAC-07B5-403B-CEF2-3D3575AA8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4924425"/>
            <a:ext cx="1439863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05" name="Line 16">
            <a:extLst>
              <a:ext uri="{FF2B5EF4-FFF2-40B4-BE49-F238E27FC236}">
                <a16:creationId xmlns:a16="http://schemas.microsoft.com/office/drawing/2014/main" id="{6CE2ABD0-1801-0F3E-8340-DBC861F1C7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06" name="Line 17">
            <a:extLst>
              <a:ext uri="{FF2B5EF4-FFF2-40B4-BE49-F238E27FC236}">
                <a16:creationId xmlns:a16="http://schemas.microsoft.com/office/drawing/2014/main" id="{CF9789D9-1EC9-AC73-AFF7-12C252900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07" name="Line 18">
            <a:extLst>
              <a:ext uri="{FF2B5EF4-FFF2-40B4-BE49-F238E27FC236}">
                <a16:creationId xmlns:a16="http://schemas.microsoft.com/office/drawing/2014/main" id="{1873E38A-0B7F-47FF-E26C-5AF929C465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08" name="Line 19">
            <a:extLst>
              <a:ext uri="{FF2B5EF4-FFF2-40B4-BE49-F238E27FC236}">
                <a16:creationId xmlns:a16="http://schemas.microsoft.com/office/drawing/2014/main" id="{57194775-3435-F0DC-0C3C-3D433199E7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3484563"/>
            <a:ext cx="1439863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09" name="Line 20">
            <a:extLst>
              <a:ext uri="{FF2B5EF4-FFF2-40B4-BE49-F238E27FC236}">
                <a16:creationId xmlns:a16="http://schemas.microsoft.com/office/drawing/2014/main" id="{A054586E-9843-50C4-59CC-AFD1A88E4C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11638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10" name="Line 21">
            <a:extLst>
              <a:ext uri="{FF2B5EF4-FFF2-40B4-BE49-F238E27FC236}">
                <a16:creationId xmlns:a16="http://schemas.microsoft.com/office/drawing/2014/main" id="{2915327B-3B8D-006E-9D80-C2D77F0521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3088" y="348456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11" name="Line 22">
            <a:extLst>
              <a:ext uri="{FF2B5EF4-FFF2-40B4-BE49-F238E27FC236}">
                <a16:creationId xmlns:a16="http://schemas.microsoft.com/office/drawing/2014/main" id="{6F0D5D96-390F-53B2-0F17-89B71C2CC2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12" name="Line 23">
            <a:extLst>
              <a:ext uri="{FF2B5EF4-FFF2-40B4-BE49-F238E27FC236}">
                <a16:creationId xmlns:a16="http://schemas.microsoft.com/office/drawing/2014/main" id="{CDBC0F81-C671-3650-5BCB-60F8DCEB55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4924425"/>
            <a:ext cx="1439863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14" name="Line 25">
            <a:extLst>
              <a:ext uri="{FF2B5EF4-FFF2-40B4-BE49-F238E27FC236}">
                <a16:creationId xmlns:a16="http://schemas.microsoft.com/office/drawing/2014/main" id="{401A7ABA-2220-1A4A-EC8B-C790353236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3088" y="4924425"/>
            <a:ext cx="1439862" cy="14398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15" name="Line 26">
            <a:extLst>
              <a:ext uri="{FF2B5EF4-FFF2-40B4-BE49-F238E27FC236}">
                <a16:creationId xmlns:a16="http://schemas.microsoft.com/office/drawing/2014/main" id="{A62DF2B2-0438-5FE1-0C65-B9F84D02C4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16" name="Line 27">
            <a:extLst>
              <a:ext uri="{FF2B5EF4-FFF2-40B4-BE49-F238E27FC236}">
                <a16:creationId xmlns:a16="http://schemas.microsoft.com/office/drawing/2014/main" id="{B90722D0-E917-854C-49CA-7FB56FF43B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3482975"/>
            <a:ext cx="1439863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17" name="Line 28">
            <a:extLst>
              <a:ext uri="{FF2B5EF4-FFF2-40B4-BE49-F238E27FC236}">
                <a16:creationId xmlns:a16="http://schemas.microsoft.com/office/drawing/2014/main" id="{2EC345E1-2D66-9178-02AA-31F9F7316D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18" name="Line 29">
            <a:extLst>
              <a:ext uri="{FF2B5EF4-FFF2-40B4-BE49-F238E27FC236}">
                <a16:creationId xmlns:a16="http://schemas.microsoft.com/office/drawing/2014/main" id="{F344541F-1AF0-AE07-D342-A931ACED57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19" name="Line 30">
            <a:extLst>
              <a:ext uri="{FF2B5EF4-FFF2-40B4-BE49-F238E27FC236}">
                <a16:creationId xmlns:a16="http://schemas.microsoft.com/office/drawing/2014/main" id="{2F439713-001E-1398-BAF3-907D7A5243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20" name="Line 31">
            <a:extLst>
              <a:ext uri="{FF2B5EF4-FFF2-40B4-BE49-F238E27FC236}">
                <a16:creationId xmlns:a16="http://schemas.microsoft.com/office/drawing/2014/main" id="{04846F0D-F931-A918-6423-D7FD882FF0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3482975"/>
            <a:ext cx="1439863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21" name="Line 32">
            <a:extLst>
              <a:ext uri="{FF2B5EF4-FFF2-40B4-BE49-F238E27FC236}">
                <a16:creationId xmlns:a16="http://schemas.microsoft.com/office/drawing/2014/main" id="{062BC802-F8CB-7B4C-C5AE-5564BB3593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1163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22" name="Line 33">
            <a:extLst>
              <a:ext uri="{FF2B5EF4-FFF2-40B4-BE49-F238E27FC236}">
                <a16:creationId xmlns:a16="http://schemas.microsoft.com/office/drawing/2014/main" id="{74323770-0E49-ABB7-D0A9-35883B0D09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3088" y="3482975"/>
            <a:ext cx="1439862" cy="288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23" name="Oval 34">
            <a:extLst>
              <a:ext uri="{FF2B5EF4-FFF2-40B4-BE49-F238E27FC236}">
                <a16:creationId xmlns:a16="http://schemas.microsoft.com/office/drawing/2014/main" id="{860F3EFC-ED71-EC6E-F7B7-43C295520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6253163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24" name="Oval 35">
            <a:extLst>
              <a:ext uri="{FF2B5EF4-FFF2-40B4-BE49-F238E27FC236}">
                <a16:creationId xmlns:a16="http://schemas.microsoft.com/office/drawing/2014/main" id="{30939868-2520-C370-6E4F-26D0D3A76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4813300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87" name="Line 38">
            <a:extLst>
              <a:ext uri="{FF2B5EF4-FFF2-40B4-BE49-F238E27FC236}">
                <a16:creationId xmlns:a16="http://schemas.microsoft.com/office/drawing/2014/main" id="{2C672C83-B037-D155-FFED-540FD8084B9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11638" y="204311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89" name="Line 40">
            <a:extLst>
              <a:ext uri="{FF2B5EF4-FFF2-40B4-BE49-F238E27FC236}">
                <a16:creationId xmlns:a16="http://schemas.microsoft.com/office/drawing/2014/main" id="{726DCB28-26EA-DC52-F8C6-2AA70464F1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11638" y="2043113"/>
            <a:ext cx="1439862" cy="4321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grpSp>
        <p:nvGrpSpPr>
          <p:cNvPr id="12326" name="Group 42">
            <a:extLst>
              <a:ext uri="{FF2B5EF4-FFF2-40B4-BE49-F238E27FC236}">
                <a16:creationId xmlns:a16="http://schemas.microsoft.com/office/drawing/2014/main" id="{7231144F-B4CC-5535-74A1-2467D4A33CC0}"/>
              </a:ext>
            </a:extLst>
          </p:cNvPr>
          <p:cNvGrpSpPr>
            <a:grpSpLocks/>
          </p:cNvGrpSpPr>
          <p:nvPr/>
        </p:nvGrpSpPr>
        <p:grpSpPr bwMode="auto">
          <a:xfrm>
            <a:off x="2676525" y="1947863"/>
            <a:ext cx="1535113" cy="4416425"/>
            <a:chOff x="1686" y="739"/>
            <a:chExt cx="967" cy="2782"/>
          </a:xfrm>
        </p:grpSpPr>
        <p:grpSp>
          <p:nvGrpSpPr>
            <p:cNvPr id="12380" name="Group 43">
              <a:extLst>
                <a:ext uri="{FF2B5EF4-FFF2-40B4-BE49-F238E27FC236}">
                  <a16:creationId xmlns:a16="http://schemas.microsoft.com/office/drawing/2014/main" id="{67E54FFD-54E1-9FCC-CAAC-A905DFF255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6" y="799"/>
              <a:ext cx="907" cy="2722"/>
              <a:chOff x="839" y="799"/>
              <a:chExt cx="907" cy="2722"/>
            </a:xfrm>
          </p:grpSpPr>
          <p:sp>
            <p:nvSpPr>
              <p:cNvPr id="12382" name="Line 44">
                <a:extLst>
                  <a:ext uri="{FF2B5EF4-FFF2-40B4-BE49-F238E27FC236}">
                    <a16:creationId xmlns:a16="http://schemas.microsoft.com/office/drawing/2014/main" id="{B54690BD-7239-35E3-846E-D1E49EF5CB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90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12383" name="Line 45">
                <a:extLst>
                  <a:ext uri="{FF2B5EF4-FFF2-40B4-BE49-F238E27FC236}">
                    <a16:creationId xmlns:a16="http://schemas.microsoft.com/office/drawing/2014/main" id="{6832C923-659B-F3DB-A937-2BBB318135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181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12384" name="Line 46">
                <a:extLst>
                  <a:ext uri="{FF2B5EF4-FFF2-40B4-BE49-F238E27FC236}">
                    <a16:creationId xmlns:a16="http://schemas.microsoft.com/office/drawing/2014/main" id="{F820B43E-EDA0-9649-978E-05E0B28E42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272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2381" name="Oval 47">
              <a:extLst>
                <a:ext uri="{FF2B5EF4-FFF2-40B4-BE49-F238E27FC236}">
                  <a16:creationId xmlns:a16="http://schemas.microsoft.com/office/drawing/2014/main" id="{B5A32B29-A067-8A78-58A0-73EDC2967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6" y="739"/>
              <a:ext cx="112" cy="11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12327" name="Group 48">
            <a:extLst>
              <a:ext uri="{FF2B5EF4-FFF2-40B4-BE49-F238E27FC236}">
                <a16:creationId xmlns:a16="http://schemas.microsoft.com/office/drawing/2014/main" id="{3C29B84D-3BFB-69BE-8449-0F70CF59342B}"/>
              </a:ext>
            </a:extLst>
          </p:cNvPr>
          <p:cNvGrpSpPr>
            <a:grpSpLocks/>
          </p:cNvGrpSpPr>
          <p:nvPr/>
        </p:nvGrpSpPr>
        <p:grpSpPr bwMode="auto">
          <a:xfrm>
            <a:off x="5561013" y="1947863"/>
            <a:ext cx="1531937" cy="4416425"/>
            <a:chOff x="3503" y="739"/>
            <a:chExt cx="965" cy="2782"/>
          </a:xfrm>
        </p:grpSpPr>
        <p:grpSp>
          <p:nvGrpSpPr>
            <p:cNvPr id="12375" name="Group 49">
              <a:extLst>
                <a:ext uri="{FF2B5EF4-FFF2-40B4-BE49-F238E27FC236}">
                  <a16:creationId xmlns:a16="http://schemas.microsoft.com/office/drawing/2014/main" id="{9454AC5A-1E6B-A3D3-7F7E-180BCA494D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1" y="799"/>
              <a:ext cx="907" cy="2722"/>
              <a:chOff x="839" y="799"/>
              <a:chExt cx="907" cy="2722"/>
            </a:xfrm>
          </p:grpSpPr>
          <p:sp>
            <p:nvSpPr>
              <p:cNvPr id="12377" name="Line 50">
                <a:extLst>
                  <a:ext uri="{FF2B5EF4-FFF2-40B4-BE49-F238E27FC236}">
                    <a16:creationId xmlns:a16="http://schemas.microsoft.com/office/drawing/2014/main" id="{83407A12-E95A-5B29-ED47-3E9AD2C510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90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12378" name="Line 51">
                <a:extLst>
                  <a:ext uri="{FF2B5EF4-FFF2-40B4-BE49-F238E27FC236}">
                    <a16:creationId xmlns:a16="http://schemas.microsoft.com/office/drawing/2014/main" id="{6184D696-B2E0-23E4-3776-EC8F9023D0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181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12379" name="Line 52">
                <a:extLst>
                  <a:ext uri="{FF2B5EF4-FFF2-40B4-BE49-F238E27FC236}">
                    <a16:creationId xmlns:a16="http://schemas.microsoft.com/office/drawing/2014/main" id="{965AA73F-0662-B3D9-EBB7-68BBC0B7E1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39" y="799"/>
                <a:ext cx="907" cy="272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2376" name="Oval 53">
              <a:extLst>
                <a:ext uri="{FF2B5EF4-FFF2-40B4-BE49-F238E27FC236}">
                  <a16:creationId xmlns:a16="http://schemas.microsoft.com/office/drawing/2014/main" id="{2C35B21C-CC01-7A50-A976-B5F6BE0B4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3" y="739"/>
              <a:ext cx="112" cy="112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12328" name="Line 54">
            <a:extLst>
              <a:ext uri="{FF2B5EF4-FFF2-40B4-BE49-F238E27FC236}">
                <a16:creationId xmlns:a16="http://schemas.microsoft.com/office/drawing/2014/main" id="{3400EB4E-E13E-9699-289E-D57BB4122D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043113"/>
            <a:ext cx="1439862" cy="43211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12329" name="Line 55">
            <a:extLst>
              <a:ext uri="{FF2B5EF4-FFF2-40B4-BE49-F238E27FC236}">
                <a16:creationId xmlns:a16="http://schemas.microsoft.com/office/drawing/2014/main" id="{AF15FECE-9CE0-FA7E-2E03-61CB3F00AE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043113"/>
            <a:ext cx="1439862" cy="14398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30" name="Line 56">
            <a:extLst>
              <a:ext uri="{FF2B5EF4-FFF2-40B4-BE49-F238E27FC236}">
                <a16:creationId xmlns:a16="http://schemas.microsoft.com/office/drawing/2014/main" id="{347B6CA7-D426-9EBD-61B1-57AADC6368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043113"/>
            <a:ext cx="1439862" cy="28813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12331" name="Oval 57">
            <a:extLst>
              <a:ext uri="{FF2B5EF4-FFF2-40B4-BE49-F238E27FC236}">
                <a16:creationId xmlns:a16="http://schemas.microsoft.com/office/drawing/2014/main" id="{E713D593-A63A-CD7E-63AF-0E637A242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1947863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32" name="Line 58">
            <a:extLst>
              <a:ext uri="{FF2B5EF4-FFF2-40B4-BE49-F238E27FC236}">
                <a16:creationId xmlns:a16="http://schemas.microsoft.com/office/drawing/2014/main" id="{EF90DDB5-2AF3-44FB-8FE2-97911DBD2F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3484563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33" name="Line 59">
            <a:extLst>
              <a:ext uri="{FF2B5EF4-FFF2-40B4-BE49-F238E27FC236}">
                <a16:creationId xmlns:a16="http://schemas.microsoft.com/office/drawing/2014/main" id="{5C749B92-DEA0-0205-A95C-75D5B154AD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3484563"/>
            <a:ext cx="1439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34" name="Line 60">
            <a:extLst>
              <a:ext uri="{FF2B5EF4-FFF2-40B4-BE49-F238E27FC236}">
                <a16:creationId xmlns:a16="http://schemas.microsoft.com/office/drawing/2014/main" id="{6FA72A49-4C7F-ABA4-C635-EFD650B53B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3484563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35" name="Line 61">
            <a:extLst>
              <a:ext uri="{FF2B5EF4-FFF2-40B4-BE49-F238E27FC236}">
                <a16:creationId xmlns:a16="http://schemas.microsoft.com/office/drawing/2014/main" id="{FCCC04EC-0921-2559-FDD5-994543E3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3088" y="3484563"/>
            <a:ext cx="14398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12336" name="Oval 62">
            <a:extLst>
              <a:ext uri="{FF2B5EF4-FFF2-40B4-BE49-F238E27FC236}">
                <a16:creationId xmlns:a16="http://schemas.microsoft.com/office/drawing/2014/main" id="{D7B58440-C96B-20B0-AA0D-991C96973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3373438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37" name="Rectangle 63">
            <a:extLst>
              <a:ext uri="{FF2B5EF4-FFF2-40B4-BE49-F238E27FC236}">
                <a16:creationId xmlns:a16="http://schemas.microsoft.com/office/drawing/2014/main" id="{68F16FF6-82DA-24AA-5DF8-000762C6E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38" name="Rectangle 64">
            <a:extLst>
              <a:ext uri="{FF2B5EF4-FFF2-40B4-BE49-F238E27FC236}">
                <a16:creationId xmlns:a16="http://schemas.microsoft.com/office/drawing/2014/main" id="{2F6D4F8A-9F0D-F9D2-4207-472B05312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39" name="Rectangle 65">
            <a:extLst>
              <a:ext uri="{FF2B5EF4-FFF2-40B4-BE49-F238E27FC236}">
                <a16:creationId xmlns:a16="http://schemas.microsoft.com/office/drawing/2014/main" id="{4342E30C-59C3-C80A-A423-072381E1C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44" name="Rectangle 70">
            <a:extLst>
              <a:ext uri="{FF2B5EF4-FFF2-40B4-BE49-F238E27FC236}">
                <a16:creationId xmlns:a16="http://schemas.microsoft.com/office/drawing/2014/main" id="{83E4C030-6308-9B5D-F6B0-33E308368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45" name="Rectangle 71">
            <a:extLst>
              <a:ext uri="{FF2B5EF4-FFF2-40B4-BE49-F238E27FC236}">
                <a16:creationId xmlns:a16="http://schemas.microsoft.com/office/drawing/2014/main" id="{77192B91-18A7-938C-3105-4C09FEC03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46" name="Rectangle 72">
            <a:extLst>
              <a:ext uri="{FF2B5EF4-FFF2-40B4-BE49-F238E27FC236}">
                <a16:creationId xmlns:a16="http://schemas.microsoft.com/office/drawing/2014/main" id="{363B27E6-8865-D8B9-BED2-9ADAA3305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47" name="Rectangle 73">
            <a:extLst>
              <a:ext uri="{FF2B5EF4-FFF2-40B4-BE49-F238E27FC236}">
                <a16:creationId xmlns:a16="http://schemas.microsoft.com/office/drawing/2014/main" id="{42944841-DA2A-9C05-0C9B-0B66EB6E0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48" name="Rectangle 74">
            <a:extLst>
              <a:ext uri="{FF2B5EF4-FFF2-40B4-BE49-F238E27FC236}">
                <a16:creationId xmlns:a16="http://schemas.microsoft.com/office/drawing/2014/main" id="{E12B70DA-3F76-EA17-D65D-247B88644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49" name="Rectangle 75">
            <a:extLst>
              <a:ext uri="{FF2B5EF4-FFF2-40B4-BE49-F238E27FC236}">
                <a16:creationId xmlns:a16="http://schemas.microsoft.com/office/drawing/2014/main" id="{964747BD-31EC-DE3C-DA5A-66C52D2C3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682750"/>
            <a:ext cx="549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0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12350" name="Rectangle 76">
            <a:extLst>
              <a:ext uri="{FF2B5EF4-FFF2-40B4-BE49-F238E27FC236}">
                <a16:creationId xmlns:a16="http://schemas.microsoft.com/office/drawing/2014/main" id="{0D1D146D-23E4-0FAF-DB51-377B131F4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124200"/>
            <a:ext cx="549275" cy="5191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1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12351" name="Rectangle 77">
            <a:extLst>
              <a:ext uri="{FF2B5EF4-FFF2-40B4-BE49-F238E27FC236}">
                <a16:creationId xmlns:a16="http://schemas.microsoft.com/office/drawing/2014/main" id="{0823CABF-D602-A93B-5096-135E9C596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405313"/>
            <a:ext cx="549275" cy="51911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2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12352" name="Rectangle 78">
            <a:extLst>
              <a:ext uri="{FF2B5EF4-FFF2-40B4-BE49-F238E27FC236}">
                <a16:creationId xmlns:a16="http://schemas.microsoft.com/office/drawing/2014/main" id="{85851949-676B-B4B7-E624-CBA8E1F5E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6003925"/>
            <a:ext cx="549275" cy="5191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>
                <a:solidFill>
                  <a:schemeClr val="bg2"/>
                </a:solidFill>
              </a:rPr>
              <a:t>x</a:t>
            </a:r>
            <a:r>
              <a:rPr lang="en-US" altLang="ja-JP" baseline="-25000">
                <a:solidFill>
                  <a:schemeClr val="bg2"/>
                </a:solidFill>
                <a:ea typeface="ＭＳ ゴシック" panose="020B0609070205080204" pitchFamily="49" charset="-128"/>
              </a:rPr>
              <a:t>3</a:t>
            </a:r>
            <a:endParaRPr lang="en-US" altLang="ja-JP">
              <a:solidFill>
                <a:schemeClr val="bg2"/>
              </a:solidFill>
            </a:endParaRPr>
          </a:p>
        </p:txBody>
      </p:sp>
      <p:sp>
        <p:nvSpPr>
          <p:cNvPr id="2780239" name="Rectangle 79">
            <a:extLst>
              <a:ext uri="{FF2B5EF4-FFF2-40B4-BE49-F238E27FC236}">
                <a16:creationId xmlns:a16="http://schemas.microsoft.com/office/drawing/2014/main" id="{B35BE4AB-DD36-CDBA-8228-4AD1332C3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4388" y="606425"/>
            <a:ext cx="3160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w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12</a:t>
            </a:r>
            <a:r>
              <a:rPr lang="en-US" altLang="ja-JP" sz="2400" baseline="30000">
                <a:solidFill>
                  <a:srgbClr val="00CC00"/>
                </a:solidFill>
                <a:ea typeface="ＭＳ ゴシック" panose="020B0609070205080204" pitchFamily="49" charset="-128"/>
              </a:rPr>
              <a:t>’</a:t>
            </a:r>
            <a:r>
              <a:rPr lang="en-US" altLang="ja-JP" sz="2400" baseline="-25000">
                <a:solidFill>
                  <a:srgbClr val="00CC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=</a:t>
            </a:r>
            <a:r>
              <a:rPr lang="en-US" altLang="ja-JP" sz="2400">
                <a:solidFill>
                  <a:srgbClr val="00CC00"/>
                </a:solidFill>
              </a:rPr>
              <a:t> w</a:t>
            </a:r>
            <a:r>
              <a:rPr lang="en-US" altLang="ja-JP" sz="2400" baseline="-25000">
                <a:solidFill>
                  <a:srgbClr val="00CC00"/>
                </a:solidFill>
              </a:rPr>
              <a:t>12 </a:t>
            </a:r>
            <a:r>
              <a:rPr lang="en-US" altLang="ja-JP" sz="2400">
                <a:solidFill>
                  <a:schemeClr val="bg2"/>
                </a:solidFill>
              </a:rPr>
              <a:t>–</a:t>
            </a:r>
            <a:r>
              <a:rPr lang="en-US" altLang="ja-JP" sz="2400">
                <a:solidFill>
                  <a:srgbClr val="00CC00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ρ</a:t>
            </a:r>
            <a:r>
              <a:rPr lang="en-US" altLang="ja-JP" sz="2400">
                <a:solidFill>
                  <a:srgbClr val="00CC00"/>
                </a:solidFill>
              </a:rPr>
              <a:t>ε</a:t>
            </a:r>
            <a:r>
              <a:rPr lang="en-US" altLang="ja-JP" sz="2400" baseline="-25000">
                <a:solidFill>
                  <a:srgbClr val="00CC00"/>
                </a:solidFill>
              </a:rPr>
              <a:t>2 </a:t>
            </a:r>
            <a:r>
              <a:rPr lang="en-US" altLang="ja-JP" sz="2400">
                <a:solidFill>
                  <a:srgbClr val="9933FF"/>
                </a:solidFill>
              </a:rPr>
              <a:t>g</a:t>
            </a:r>
            <a:r>
              <a:rPr lang="en-US" altLang="ja-JP" sz="2400" baseline="-25000">
                <a:solidFill>
                  <a:srgbClr val="9933FF"/>
                </a:solidFill>
              </a:rPr>
              <a:t>1</a:t>
            </a:r>
            <a:endParaRPr lang="en-US" altLang="ja-JP" sz="2400">
              <a:solidFill>
                <a:srgbClr val="9933FF"/>
              </a:solidFill>
            </a:endParaRPr>
          </a:p>
        </p:txBody>
      </p:sp>
      <p:sp>
        <p:nvSpPr>
          <p:cNvPr id="2780240" name="Rectangle 80">
            <a:extLst>
              <a:ext uri="{FF2B5EF4-FFF2-40B4-BE49-F238E27FC236}">
                <a16:creationId xmlns:a16="http://schemas.microsoft.com/office/drawing/2014/main" id="{D5B181AE-F1E5-8908-41E7-9E6BD06DA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4388" y="1068388"/>
            <a:ext cx="3160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w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22</a:t>
            </a:r>
            <a:r>
              <a:rPr lang="en-US" altLang="ja-JP" sz="2400" baseline="30000">
                <a:solidFill>
                  <a:srgbClr val="00CC00"/>
                </a:solidFill>
                <a:ea typeface="ＭＳ ゴシック" panose="020B0609070205080204" pitchFamily="49" charset="-128"/>
              </a:rPr>
              <a:t>’</a:t>
            </a:r>
            <a:r>
              <a:rPr lang="en-US" altLang="ja-JP" sz="2400" baseline="-25000">
                <a:solidFill>
                  <a:srgbClr val="00CC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=</a:t>
            </a:r>
            <a:r>
              <a:rPr lang="en-US" altLang="ja-JP" sz="2400">
                <a:solidFill>
                  <a:srgbClr val="00CC00"/>
                </a:solidFill>
              </a:rPr>
              <a:t> w</a:t>
            </a:r>
            <a:r>
              <a:rPr lang="en-US" altLang="ja-JP" sz="2400" baseline="-25000">
                <a:solidFill>
                  <a:srgbClr val="00CC00"/>
                </a:solidFill>
              </a:rPr>
              <a:t>22 </a:t>
            </a:r>
            <a:r>
              <a:rPr lang="en-US" altLang="ja-JP" sz="2400">
                <a:solidFill>
                  <a:schemeClr val="bg2"/>
                </a:solidFill>
              </a:rPr>
              <a:t>–</a:t>
            </a:r>
            <a:r>
              <a:rPr lang="en-US" altLang="ja-JP" sz="2400">
                <a:solidFill>
                  <a:srgbClr val="00CC00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ρ</a:t>
            </a:r>
            <a:r>
              <a:rPr lang="en-US" altLang="ja-JP" sz="2400">
                <a:solidFill>
                  <a:srgbClr val="00CC00"/>
                </a:solidFill>
              </a:rPr>
              <a:t>ε</a:t>
            </a:r>
            <a:r>
              <a:rPr lang="en-US" altLang="ja-JP" sz="2400" baseline="-25000">
                <a:solidFill>
                  <a:srgbClr val="00CC00"/>
                </a:solidFill>
              </a:rPr>
              <a:t>2 </a:t>
            </a:r>
            <a:r>
              <a:rPr lang="en-US" altLang="ja-JP" sz="2400">
                <a:solidFill>
                  <a:srgbClr val="9933FF"/>
                </a:solidFill>
              </a:rPr>
              <a:t>g</a:t>
            </a:r>
            <a:r>
              <a:rPr lang="en-US" altLang="ja-JP" sz="2400" baseline="-25000">
                <a:solidFill>
                  <a:srgbClr val="9933FF"/>
                </a:solidFill>
              </a:rPr>
              <a:t>2</a:t>
            </a:r>
            <a:endParaRPr lang="en-US" altLang="ja-JP" sz="2400">
              <a:solidFill>
                <a:srgbClr val="9933FF"/>
              </a:solidFill>
            </a:endParaRPr>
          </a:p>
        </p:txBody>
      </p:sp>
      <p:sp>
        <p:nvSpPr>
          <p:cNvPr id="2780241" name="Rectangle 81">
            <a:extLst>
              <a:ext uri="{FF2B5EF4-FFF2-40B4-BE49-F238E27FC236}">
                <a16:creationId xmlns:a16="http://schemas.microsoft.com/office/drawing/2014/main" id="{CDF5176E-B60E-C304-2911-2F8CF43DD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4388" y="1573213"/>
            <a:ext cx="3160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w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32</a:t>
            </a:r>
            <a:r>
              <a:rPr lang="en-US" altLang="ja-JP" sz="2400" baseline="30000">
                <a:solidFill>
                  <a:srgbClr val="00CC00"/>
                </a:solidFill>
                <a:ea typeface="ＭＳ ゴシック" panose="020B0609070205080204" pitchFamily="49" charset="-128"/>
              </a:rPr>
              <a:t>’</a:t>
            </a:r>
            <a:r>
              <a:rPr lang="en-US" altLang="ja-JP" sz="2400" baseline="-25000">
                <a:solidFill>
                  <a:srgbClr val="00CC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=</a:t>
            </a:r>
            <a:r>
              <a:rPr lang="en-US" altLang="ja-JP" sz="2400">
                <a:solidFill>
                  <a:srgbClr val="00CC00"/>
                </a:solidFill>
              </a:rPr>
              <a:t> w</a:t>
            </a:r>
            <a:r>
              <a:rPr lang="en-US" altLang="ja-JP" sz="2400" baseline="-25000">
                <a:solidFill>
                  <a:srgbClr val="00CC00"/>
                </a:solidFill>
              </a:rPr>
              <a:t>32 </a:t>
            </a:r>
            <a:r>
              <a:rPr lang="en-US" altLang="ja-JP" sz="2400">
                <a:solidFill>
                  <a:schemeClr val="bg2"/>
                </a:solidFill>
              </a:rPr>
              <a:t>–</a:t>
            </a:r>
            <a:r>
              <a:rPr lang="en-US" altLang="ja-JP" sz="2400">
                <a:solidFill>
                  <a:srgbClr val="00CC00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ρ</a:t>
            </a:r>
            <a:r>
              <a:rPr lang="en-US" altLang="ja-JP" sz="2400">
                <a:solidFill>
                  <a:srgbClr val="00CC00"/>
                </a:solidFill>
              </a:rPr>
              <a:t>ε</a:t>
            </a:r>
            <a:r>
              <a:rPr lang="en-US" altLang="ja-JP" sz="2400" baseline="-25000">
                <a:solidFill>
                  <a:srgbClr val="00CC00"/>
                </a:solidFill>
              </a:rPr>
              <a:t>2 </a:t>
            </a:r>
            <a:r>
              <a:rPr lang="en-US" altLang="ja-JP" sz="2400">
                <a:solidFill>
                  <a:srgbClr val="9933FF"/>
                </a:solidFill>
              </a:rPr>
              <a:t>g</a:t>
            </a:r>
            <a:r>
              <a:rPr lang="en-US" altLang="ja-JP" sz="2400" baseline="-25000">
                <a:solidFill>
                  <a:srgbClr val="9933FF"/>
                </a:solidFill>
              </a:rPr>
              <a:t>3</a:t>
            </a:r>
            <a:endParaRPr lang="en-US" altLang="ja-JP" sz="2400">
              <a:solidFill>
                <a:srgbClr val="9933FF"/>
              </a:solidFill>
            </a:endParaRPr>
          </a:p>
        </p:txBody>
      </p:sp>
      <p:sp>
        <p:nvSpPr>
          <p:cNvPr id="12356" name="Rectangle 82">
            <a:extLst>
              <a:ext uri="{FF2B5EF4-FFF2-40B4-BE49-F238E27FC236}">
                <a16:creationId xmlns:a16="http://schemas.microsoft.com/office/drawing/2014/main" id="{45EFD768-5EF7-0620-AE3B-2DA355835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61913"/>
            <a:ext cx="3717925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b" hangingPunct="1">
              <a:spcBef>
                <a:spcPct val="0"/>
              </a:spcBef>
            </a:pPr>
            <a:r>
              <a:rPr lang="en-US" altLang="ja-JP" sz="3200">
                <a:solidFill>
                  <a:schemeClr val="bg2"/>
                </a:solidFill>
              </a:rPr>
              <a:t>(4) </a:t>
            </a:r>
            <a:r>
              <a:rPr lang="ja-JP" altLang="en-US" sz="3200">
                <a:solidFill>
                  <a:schemeClr val="bg2"/>
                </a:solidFill>
              </a:rPr>
              <a:t>重み</a:t>
            </a:r>
            <a:r>
              <a:rPr lang="en-US" altLang="ja-JP" sz="3200">
                <a:solidFill>
                  <a:srgbClr val="00CC00"/>
                </a:solidFill>
              </a:rPr>
              <a:t>w</a:t>
            </a:r>
            <a:r>
              <a:rPr lang="en-US" altLang="ja-JP" sz="3200" baseline="-25000">
                <a:solidFill>
                  <a:srgbClr val="00CC00"/>
                </a:solidFill>
              </a:rPr>
              <a:t>ij</a:t>
            </a:r>
            <a:r>
              <a:rPr lang="ja-JP" altLang="en-US" sz="3200">
                <a:solidFill>
                  <a:schemeClr val="bg2"/>
                </a:solidFill>
              </a:rPr>
              <a:t>の修正</a:t>
            </a:r>
          </a:p>
        </p:txBody>
      </p:sp>
      <p:sp>
        <p:nvSpPr>
          <p:cNvPr id="12358" name="Rectangle 84">
            <a:extLst>
              <a:ext uri="{FF2B5EF4-FFF2-40B4-BE49-F238E27FC236}">
                <a16:creationId xmlns:a16="http://schemas.microsoft.com/office/drawing/2014/main" id="{2C0D97E4-9588-CD6E-C883-1EF1287CD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6284913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59" name="Rectangle 85">
            <a:extLst>
              <a:ext uri="{FF2B5EF4-FFF2-40B4-BE49-F238E27FC236}">
                <a16:creationId xmlns:a16="http://schemas.microsoft.com/office/drawing/2014/main" id="{08736134-D16A-2A7B-F397-C3B809AF8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3405188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780247" name="Rectangle 87">
            <a:extLst>
              <a:ext uri="{FF2B5EF4-FFF2-40B4-BE49-F238E27FC236}">
                <a16:creationId xmlns:a16="http://schemas.microsoft.com/office/drawing/2014/main" id="{9A692631-AFB1-9B0F-379E-933289373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88" y="4189413"/>
            <a:ext cx="617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ε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2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2780248" name="Rectangle 88">
            <a:extLst>
              <a:ext uri="{FF2B5EF4-FFF2-40B4-BE49-F238E27FC236}">
                <a16:creationId xmlns:a16="http://schemas.microsoft.com/office/drawing/2014/main" id="{A317AFE6-2A67-9DE5-D02D-0485086CC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2263" y="2749550"/>
            <a:ext cx="617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ε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1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2780249" name="Rectangle 89">
            <a:extLst>
              <a:ext uri="{FF2B5EF4-FFF2-40B4-BE49-F238E27FC236}">
                <a16:creationId xmlns:a16="http://schemas.microsoft.com/office/drawing/2014/main" id="{8C40A323-0F9C-47D7-560C-7805A1AE7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1313" y="5629275"/>
            <a:ext cx="617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ε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3</a:t>
            </a:r>
            <a:endParaRPr lang="en-US" altLang="ja-JP" sz="2400">
              <a:solidFill>
                <a:srgbClr val="00CC00"/>
              </a:solidFill>
            </a:endParaRPr>
          </a:p>
        </p:txBody>
      </p:sp>
      <p:sp>
        <p:nvSpPr>
          <p:cNvPr id="2780252" name="Rectangle 92">
            <a:extLst>
              <a:ext uri="{FF2B5EF4-FFF2-40B4-BE49-F238E27FC236}">
                <a16:creationId xmlns:a16="http://schemas.microsoft.com/office/drawing/2014/main" id="{0C464DF6-3CA0-E380-D0F7-55A120465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6450" y="168275"/>
            <a:ext cx="3160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00CC00"/>
                </a:solidFill>
              </a:rPr>
              <a:t>w</a:t>
            </a:r>
            <a:r>
              <a:rPr lang="en-US" altLang="ja-JP" sz="2400" baseline="-25000">
                <a:solidFill>
                  <a:srgbClr val="00CC00"/>
                </a:solidFill>
                <a:ea typeface="ＭＳ ゴシック" panose="020B0609070205080204" pitchFamily="49" charset="-128"/>
              </a:rPr>
              <a:t>02</a:t>
            </a:r>
            <a:r>
              <a:rPr lang="en-US" altLang="ja-JP" sz="2400" baseline="30000">
                <a:solidFill>
                  <a:srgbClr val="00CC00"/>
                </a:solidFill>
                <a:ea typeface="ＭＳ ゴシック" panose="020B0609070205080204" pitchFamily="49" charset="-128"/>
              </a:rPr>
              <a:t>’</a:t>
            </a:r>
            <a:r>
              <a:rPr lang="en-US" altLang="ja-JP" sz="2400" baseline="-25000">
                <a:solidFill>
                  <a:srgbClr val="00CC00"/>
                </a:solidFill>
                <a:latin typeface="Times New Roman" panose="02020603050405020304" pitchFamily="18" charset="0"/>
                <a:ea typeface="ＭＳ ゴシック" panose="020B0609070205080204" pitchFamily="49" charset="-128"/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=</a:t>
            </a:r>
            <a:r>
              <a:rPr lang="en-US" altLang="ja-JP" sz="2400">
                <a:solidFill>
                  <a:srgbClr val="00CC00"/>
                </a:solidFill>
              </a:rPr>
              <a:t> w</a:t>
            </a:r>
            <a:r>
              <a:rPr lang="en-US" altLang="ja-JP" sz="2400" baseline="-25000">
                <a:solidFill>
                  <a:srgbClr val="00CC00"/>
                </a:solidFill>
              </a:rPr>
              <a:t>02 </a:t>
            </a:r>
            <a:r>
              <a:rPr lang="en-US" altLang="ja-JP" sz="2400">
                <a:solidFill>
                  <a:schemeClr val="bg2"/>
                </a:solidFill>
              </a:rPr>
              <a:t>–</a:t>
            </a:r>
            <a:r>
              <a:rPr lang="en-US" altLang="ja-JP" sz="2400">
                <a:solidFill>
                  <a:srgbClr val="00CC00"/>
                </a:solidFill>
              </a:rPr>
              <a:t> </a:t>
            </a:r>
            <a:r>
              <a:rPr lang="en-US" altLang="ja-JP" sz="2400">
                <a:solidFill>
                  <a:schemeClr val="bg2"/>
                </a:solidFill>
              </a:rPr>
              <a:t>ρ</a:t>
            </a:r>
            <a:r>
              <a:rPr lang="en-US" altLang="ja-JP" sz="2400">
                <a:solidFill>
                  <a:srgbClr val="00CC00"/>
                </a:solidFill>
              </a:rPr>
              <a:t>ε</a:t>
            </a:r>
            <a:r>
              <a:rPr lang="en-US" altLang="ja-JP" sz="2400" baseline="-25000">
                <a:solidFill>
                  <a:srgbClr val="00CC00"/>
                </a:solidFill>
              </a:rPr>
              <a:t>2 </a:t>
            </a:r>
            <a:r>
              <a:rPr lang="en-US" altLang="ja-JP" sz="2400">
                <a:solidFill>
                  <a:srgbClr val="9933FF"/>
                </a:solidFill>
              </a:rPr>
              <a:t>1</a:t>
            </a:r>
          </a:p>
        </p:txBody>
      </p:sp>
      <p:grpSp>
        <p:nvGrpSpPr>
          <p:cNvPr id="12402" name="Group 114">
            <a:extLst>
              <a:ext uri="{FF2B5EF4-FFF2-40B4-BE49-F238E27FC236}">
                <a16:creationId xmlns:a16="http://schemas.microsoft.com/office/drawing/2014/main" id="{F8ECB759-3AEB-66BA-B9D0-B40B76379BC6}"/>
              </a:ext>
            </a:extLst>
          </p:cNvPr>
          <p:cNvGrpSpPr>
            <a:grpSpLocks/>
          </p:cNvGrpSpPr>
          <p:nvPr/>
        </p:nvGrpSpPr>
        <p:grpSpPr bwMode="auto">
          <a:xfrm>
            <a:off x="4211638" y="4340225"/>
            <a:ext cx="1439862" cy="584200"/>
            <a:chOff x="2653" y="2734"/>
            <a:chExt cx="907" cy="368"/>
          </a:xfrm>
        </p:grpSpPr>
        <p:sp>
          <p:nvSpPr>
            <p:cNvPr id="12293" name="Line 4">
              <a:extLst>
                <a:ext uri="{FF2B5EF4-FFF2-40B4-BE49-F238E27FC236}">
                  <a16:creationId xmlns:a16="http://schemas.microsoft.com/office/drawing/2014/main" id="{7FDBC6FE-CBB1-5510-2DB3-C26DA78DD6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3" y="3102"/>
              <a:ext cx="907" cy="0"/>
            </a:xfrm>
            <a:prstGeom prst="line">
              <a:avLst/>
            </a:prstGeom>
            <a:noFill/>
            <a:ln w="571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2780254" name="Rectangle 94">
              <a:extLst>
                <a:ext uri="{FF2B5EF4-FFF2-40B4-BE49-F238E27FC236}">
                  <a16:creationId xmlns:a16="http://schemas.microsoft.com/office/drawing/2014/main" id="{B392A156-F979-9DAD-B94F-4ABF2CCAA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7" y="2734"/>
              <a:ext cx="4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en-US" altLang="ja-JP" sz="2400">
                  <a:solidFill>
                    <a:srgbClr val="00CC00"/>
                  </a:solidFill>
                </a:rPr>
                <a:t>w</a:t>
              </a:r>
              <a:r>
                <a:rPr lang="en-US" altLang="ja-JP" sz="2400" baseline="-25000">
                  <a:solidFill>
                    <a:srgbClr val="00CC00"/>
                  </a:solidFill>
                </a:rPr>
                <a:t>22</a:t>
              </a:r>
              <a:endParaRPr lang="en-US" altLang="ja-JP" sz="2400">
                <a:solidFill>
                  <a:srgbClr val="00CC00"/>
                </a:solidFill>
              </a:endParaRPr>
            </a:p>
          </p:txBody>
        </p:sp>
      </p:grpSp>
      <p:sp>
        <p:nvSpPr>
          <p:cNvPr id="2780257" name="Rectangle 97">
            <a:extLst>
              <a:ext uri="{FF2B5EF4-FFF2-40B4-BE49-F238E27FC236}">
                <a16:creationId xmlns:a16="http://schemas.microsoft.com/office/drawing/2014/main" id="{38B830E9-D7B7-38E7-3A3B-109B4B89D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5934075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9933FF"/>
                </a:solidFill>
              </a:rPr>
              <a:t>g</a:t>
            </a:r>
            <a:r>
              <a:rPr lang="en-US" altLang="ja-JP" sz="2400" baseline="-25000">
                <a:solidFill>
                  <a:srgbClr val="9933FF"/>
                </a:solidFill>
                <a:ea typeface="ＭＳ ゴシック" panose="020B0609070205080204" pitchFamily="49" charset="-128"/>
              </a:rPr>
              <a:t>3</a:t>
            </a:r>
            <a:endParaRPr lang="en-US" altLang="ja-JP" sz="2400">
              <a:solidFill>
                <a:srgbClr val="9933FF"/>
              </a:solidFill>
            </a:endParaRPr>
          </a:p>
        </p:txBody>
      </p:sp>
      <p:sp>
        <p:nvSpPr>
          <p:cNvPr id="2780258" name="Rectangle 98">
            <a:extLst>
              <a:ext uri="{FF2B5EF4-FFF2-40B4-BE49-F238E27FC236}">
                <a16:creationId xmlns:a16="http://schemas.microsoft.com/office/drawing/2014/main" id="{C83B039A-4305-DB5E-BBC2-3A0C9BBDA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5" y="3044825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9933FF"/>
                </a:solidFill>
              </a:rPr>
              <a:t>g</a:t>
            </a:r>
            <a:r>
              <a:rPr lang="en-US" altLang="ja-JP" sz="2400" baseline="-25000">
                <a:solidFill>
                  <a:srgbClr val="9933FF"/>
                </a:solidFill>
                <a:ea typeface="ＭＳ ゴシック" panose="020B0609070205080204" pitchFamily="49" charset="-128"/>
              </a:rPr>
              <a:t>1</a:t>
            </a:r>
            <a:endParaRPr lang="en-US" altLang="ja-JP" sz="2400">
              <a:solidFill>
                <a:srgbClr val="9933FF"/>
              </a:solidFill>
            </a:endParaRPr>
          </a:p>
        </p:txBody>
      </p:sp>
      <p:sp>
        <p:nvSpPr>
          <p:cNvPr id="2780259" name="Rectangle 99">
            <a:extLst>
              <a:ext uri="{FF2B5EF4-FFF2-40B4-BE49-F238E27FC236}">
                <a16:creationId xmlns:a16="http://schemas.microsoft.com/office/drawing/2014/main" id="{B254E58E-1FD5-358A-9084-35D2CCCE4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4478338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9933FF"/>
                </a:solidFill>
              </a:rPr>
              <a:t>g</a:t>
            </a:r>
            <a:r>
              <a:rPr lang="en-US" altLang="ja-JP" sz="2400" baseline="-25000">
                <a:solidFill>
                  <a:srgbClr val="9933FF"/>
                </a:solidFill>
                <a:ea typeface="ＭＳ ゴシック" panose="020B0609070205080204" pitchFamily="49" charset="-128"/>
              </a:rPr>
              <a:t>2</a:t>
            </a:r>
            <a:endParaRPr lang="en-US" altLang="ja-JP" sz="2400">
              <a:solidFill>
                <a:srgbClr val="9933FF"/>
              </a:solidFill>
            </a:endParaRPr>
          </a:p>
        </p:txBody>
      </p:sp>
      <p:sp>
        <p:nvSpPr>
          <p:cNvPr id="2780260" name="Rectangle 100">
            <a:extLst>
              <a:ext uri="{FF2B5EF4-FFF2-40B4-BE49-F238E27FC236}">
                <a16:creationId xmlns:a16="http://schemas.microsoft.com/office/drawing/2014/main" id="{97CAB4BB-F294-81B7-91DC-5ADA4BD6A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4188" y="1747838"/>
            <a:ext cx="377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>
                <a:solidFill>
                  <a:srgbClr val="9933FF"/>
                </a:solidFill>
              </a:rPr>
              <a:t>1</a:t>
            </a:r>
          </a:p>
        </p:txBody>
      </p:sp>
      <p:grpSp>
        <p:nvGrpSpPr>
          <p:cNvPr id="12390" name="Group 102">
            <a:extLst>
              <a:ext uri="{FF2B5EF4-FFF2-40B4-BE49-F238E27FC236}">
                <a16:creationId xmlns:a16="http://schemas.microsoft.com/office/drawing/2014/main" id="{1AD50569-01A6-3F0C-3D6A-E17418B765DF}"/>
              </a:ext>
            </a:extLst>
          </p:cNvPr>
          <p:cNvGrpSpPr>
            <a:grpSpLocks/>
          </p:cNvGrpSpPr>
          <p:nvPr/>
        </p:nvGrpSpPr>
        <p:grpSpPr bwMode="auto">
          <a:xfrm>
            <a:off x="4224338" y="1031875"/>
            <a:ext cx="1389062" cy="785813"/>
            <a:chOff x="3581" y="1311"/>
            <a:chExt cx="875" cy="495"/>
          </a:xfrm>
        </p:grpSpPr>
        <p:sp>
          <p:nvSpPr>
            <p:cNvPr id="12391" name="Rectangle 83">
              <a:extLst>
                <a:ext uri="{FF2B5EF4-FFF2-40B4-BE49-F238E27FC236}">
                  <a16:creationId xmlns:a16="http://schemas.microsoft.com/office/drawing/2014/main" id="{2B767355-6414-1698-CD3D-6D29DF14A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" y="1311"/>
              <a:ext cx="2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fontAlgn="b" hangingPunct="1">
                <a:spcBef>
                  <a:spcPct val="0"/>
                </a:spcBef>
              </a:pPr>
              <a:r>
                <a:rPr lang="en-US" altLang="ja-JP" sz="2400">
                  <a:solidFill>
                    <a:srgbClr val="00CC00"/>
                  </a:solidFill>
                </a:rPr>
                <a:t>w</a:t>
              </a:r>
              <a:r>
                <a:rPr lang="en-US" altLang="ja-JP" sz="2400" baseline="-25000">
                  <a:solidFill>
                    <a:srgbClr val="00CC00"/>
                  </a:solidFill>
                </a:rPr>
                <a:t>ij</a:t>
              </a:r>
              <a:endParaRPr lang="ja-JP" altLang="en-US" sz="2400">
                <a:solidFill>
                  <a:srgbClr val="00CC00"/>
                </a:solidFill>
              </a:endParaRPr>
            </a:p>
          </p:txBody>
        </p:sp>
        <p:sp>
          <p:nvSpPr>
            <p:cNvPr id="12392" name="AutoShape 104">
              <a:extLst>
                <a:ext uri="{FF2B5EF4-FFF2-40B4-BE49-F238E27FC236}">
                  <a16:creationId xmlns:a16="http://schemas.microsoft.com/office/drawing/2014/main" id="{B3247CA4-CE1E-DED2-B247-7173A3065EC5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920" y="1270"/>
              <a:ext cx="197" cy="875"/>
            </a:xfrm>
            <a:prstGeom prst="rightBrace">
              <a:avLst>
                <a:gd name="adj1" fmla="val 37014"/>
                <a:gd name="adj2" fmla="val 50000"/>
              </a:avLst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12393" name="Oval 105">
            <a:extLst>
              <a:ext uri="{FF2B5EF4-FFF2-40B4-BE49-F238E27FC236}">
                <a16:creationId xmlns:a16="http://schemas.microsoft.com/office/drawing/2014/main" id="{17D2B3EE-F7F8-8335-9083-C84A67250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7025" y="4210050"/>
            <a:ext cx="500063" cy="500063"/>
          </a:xfrm>
          <a:prstGeom prst="ellipse">
            <a:avLst/>
          </a:prstGeom>
          <a:noFill/>
          <a:ln w="19050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2394" name="Rectangle 83">
            <a:extLst>
              <a:ext uri="{FF2B5EF4-FFF2-40B4-BE49-F238E27FC236}">
                <a16:creationId xmlns:a16="http://schemas.microsoft.com/office/drawing/2014/main" id="{D091C23E-353B-F758-DE87-71D614CA9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676275"/>
            <a:ext cx="263525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fontAlgn="b" hangingPunct="1">
              <a:spcBef>
                <a:spcPct val="0"/>
              </a:spcBef>
            </a:pPr>
            <a:r>
              <a:rPr lang="ja-JP" altLang="en-US" sz="2400">
                <a:solidFill>
                  <a:schemeClr val="bg2"/>
                </a:solidFill>
              </a:rPr>
              <a:t>（</a:t>
            </a:r>
            <a:r>
              <a:rPr lang="en-US" altLang="ja-JP" sz="3200">
                <a:solidFill>
                  <a:srgbClr val="00CC00"/>
                </a:solidFill>
              </a:rPr>
              <a:t>w</a:t>
            </a:r>
            <a:r>
              <a:rPr lang="en-US" altLang="ja-JP" sz="3200" baseline="-25000">
                <a:solidFill>
                  <a:srgbClr val="00CC00"/>
                </a:solidFill>
              </a:rPr>
              <a:t>i2</a:t>
            </a:r>
            <a:r>
              <a:rPr lang="ja-JP" altLang="en-US" sz="2400">
                <a:solidFill>
                  <a:schemeClr val="bg2"/>
                </a:solidFill>
              </a:rPr>
              <a:t>を例にとる）</a:t>
            </a:r>
          </a:p>
        </p:txBody>
      </p:sp>
      <p:grpSp>
        <p:nvGrpSpPr>
          <p:cNvPr id="12400" name="Group 112">
            <a:extLst>
              <a:ext uri="{FF2B5EF4-FFF2-40B4-BE49-F238E27FC236}">
                <a16:creationId xmlns:a16="http://schemas.microsoft.com/office/drawing/2014/main" id="{B2A09696-0B46-7981-3C90-B68FE99F47BB}"/>
              </a:ext>
            </a:extLst>
          </p:cNvPr>
          <p:cNvGrpSpPr>
            <a:grpSpLocks/>
          </p:cNvGrpSpPr>
          <p:nvPr/>
        </p:nvGrpSpPr>
        <p:grpSpPr bwMode="auto">
          <a:xfrm>
            <a:off x="4211638" y="2043113"/>
            <a:ext cx="1439862" cy="2881312"/>
            <a:chOff x="2653" y="1287"/>
            <a:chExt cx="907" cy="1815"/>
          </a:xfrm>
        </p:grpSpPr>
        <p:sp>
          <p:nvSpPr>
            <p:cNvPr id="2780256" name="Rectangle 96">
              <a:extLst>
                <a:ext uri="{FF2B5EF4-FFF2-40B4-BE49-F238E27FC236}">
                  <a16:creationId xmlns:a16="http://schemas.microsoft.com/office/drawing/2014/main" id="{A9D41A4A-EE53-03F7-FAC3-B1033025A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9" y="1565"/>
              <a:ext cx="4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en-US" altLang="ja-JP" sz="2400">
                  <a:solidFill>
                    <a:srgbClr val="00CC00"/>
                  </a:solidFill>
                </a:rPr>
                <a:t>w</a:t>
              </a:r>
              <a:r>
                <a:rPr lang="en-US" altLang="ja-JP" sz="2400" baseline="-25000">
                  <a:solidFill>
                    <a:srgbClr val="00CC00"/>
                  </a:solidFill>
                </a:rPr>
                <a:t>02</a:t>
              </a:r>
              <a:endParaRPr lang="en-US" altLang="ja-JP" sz="2400">
                <a:solidFill>
                  <a:srgbClr val="00CC00"/>
                </a:solidFill>
              </a:endParaRPr>
            </a:p>
          </p:txBody>
        </p:sp>
        <p:sp>
          <p:nvSpPr>
            <p:cNvPr id="12395" name="Line 39">
              <a:extLst>
                <a:ext uri="{FF2B5EF4-FFF2-40B4-BE49-F238E27FC236}">
                  <a16:creationId xmlns:a16="http://schemas.microsoft.com/office/drawing/2014/main" id="{47C557E4-7ECF-DECA-F02B-24E378AF8B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53" y="1287"/>
              <a:ext cx="907" cy="1815"/>
            </a:xfrm>
            <a:prstGeom prst="line">
              <a:avLst/>
            </a:prstGeom>
            <a:noFill/>
            <a:ln w="571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2401" name="Group 113">
            <a:extLst>
              <a:ext uri="{FF2B5EF4-FFF2-40B4-BE49-F238E27FC236}">
                <a16:creationId xmlns:a16="http://schemas.microsoft.com/office/drawing/2014/main" id="{C270683F-7A5B-2036-6794-50905EA76FF9}"/>
              </a:ext>
            </a:extLst>
          </p:cNvPr>
          <p:cNvGrpSpPr>
            <a:grpSpLocks/>
          </p:cNvGrpSpPr>
          <p:nvPr/>
        </p:nvGrpSpPr>
        <p:grpSpPr bwMode="auto">
          <a:xfrm>
            <a:off x="4214813" y="3479800"/>
            <a:ext cx="1439862" cy="1439863"/>
            <a:chOff x="2655" y="2192"/>
            <a:chExt cx="907" cy="907"/>
          </a:xfrm>
        </p:grpSpPr>
        <p:sp>
          <p:nvSpPr>
            <p:cNvPr id="2780253" name="Rectangle 93">
              <a:extLst>
                <a:ext uri="{FF2B5EF4-FFF2-40B4-BE49-F238E27FC236}">
                  <a16:creationId xmlns:a16="http://schemas.microsoft.com/office/drawing/2014/main" id="{FA1B7CBA-649E-FA5B-25CE-BC4370CF7F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225"/>
              <a:ext cx="4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en-US" altLang="ja-JP" sz="2400">
                  <a:solidFill>
                    <a:srgbClr val="00CC00"/>
                  </a:solidFill>
                </a:rPr>
                <a:t>w</a:t>
              </a:r>
              <a:r>
                <a:rPr lang="en-US" altLang="ja-JP" sz="2400" baseline="-25000">
                  <a:solidFill>
                    <a:srgbClr val="00CC00"/>
                  </a:solidFill>
                </a:rPr>
                <a:t>12</a:t>
              </a:r>
              <a:endParaRPr lang="en-US" altLang="ja-JP" sz="2400">
                <a:solidFill>
                  <a:srgbClr val="00CC00"/>
                </a:solidFill>
              </a:endParaRPr>
            </a:p>
          </p:txBody>
        </p:sp>
        <p:sp>
          <p:nvSpPr>
            <p:cNvPr id="12397" name="Line 12">
              <a:extLst>
                <a:ext uri="{FF2B5EF4-FFF2-40B4-BE49-F238E27FC236}">
                  <a16:creationId xmlns:a16="http://schemas.microsoft.com/office/drawing/2014/main" id="{B327A948-BEBC-0B32-D57E-1697AF16CD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5" y="2192"/>
              <a:ext cx="907" cy="907"/>
            </a:xfrm>
            <a:prstGeom prst="line">
              <a:avLst/>
            </a:prstGeom>
            <a:noFill/>
            <a:ln w="571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2403" name="Group 115">
            <a:extLst>
              <a:ext uri="{FF2B5EF4-FFF2-40B4-BE49-F238E27FC236}">
                <a16:creationId xmlns:a16="http://schemas.microsoft.com/office/drawing/2014/main" id="{3B82793F-4D22-809E-E4C7-1DB1202A92FA}"/>
              </a:ext>
            </a:extLst>
          </p:cNvPr>
          <p:cNvGrpSpPr>
            <a:grpSpLocks/>
          </p:cNvGrpSpPr>
          <p:nvPr/>
        </p:nvGrpSpPr>
        <p:grpSpPr bwMode="auto">
          <a:xfrm>
            <a:off x="4214813" y="4919663"/>
            <a:ext cx="1439862" cy="1439862"/>
            <a:chOff x="2655" y="3099"/>
            <a:chExt cx="907" cy="907"/>
          </a:xfrm>
        </p:grpSpPr>
        <p:sp>
          <p:nvSpPr>
            <p:cNvPr id="2780255" name="Rectangle 95">
              <a:extLst>
                <a:ext uri="{FF2B5EF4-FFF2-40B4-BE49-F238E27FC236}">
                  <a16:creationId xmlns:a16="http://schemas.microsoft.com/office/drawing/2014/main" id="{61E2CA97-068E-0EE0-3C44-A3531F3125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7" y="3603"/>
              <a:ext cx="4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ctr">
                <a:spcBef>
                  <a:spcPct val="20000"/>
                </a:spcBef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accent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l" eaLnBrk="1" hangingPunct="1"/>
              <a:r>
                <a:rPr lang="en-US" altLang="ja-JP" sz="2400">
                  <a:solidFill>
                    <a:srgbClr val="00CC00"/>
                  </a:solidFill>
                </a:rPr>
                <a:t>w</a:t>
              </a:r>
              <a:r>
                <a:rPr lang="en-US" altLang="ja-JP" sz="2400" baseline="-25000">
                  <a:solidFill>
                    <a:srgbClr val="00CC00"/>
                  </a:solidFill>
                </a:rPr>
                <a:t>32</a:t>
              </a:r>
              <a:endParaRPr lang="en-US" altLang="ja-JP" sz="2400">
                <a:solidFill>
                  <a:srgbClr val="00CC00"/>
                </a:solidFill>
              </a:endParaRPr>
            </a:p>
          </p:txBody>
        </p:sp>
        <p:sp>
          <p:nvSpPr>
            <p:cNvPr id="12399" name="Line 24">
              <a:extLst>
                <a:ext uri="{FF2B5EF4-FFF2-40B4-BE49-F238E27FC236}">
                  <a16:creationId xmlns:a16="http://schemas.microsoft.com/office/drawing/2014/main" id="{805C1A7E-155B-8DFE-771B-1C0E6710ED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5" y="3099"/>
              <a:ext cx="907" cy="907"/>
            </a:xfrm>
            <a:prstGeom prst="line">
              <a:avLst/>
            </a:prstGeom>
            <a:noFill/>
            <a:ln w="571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12386" name="Oval 41">
            <a:extLst>
              <a:ext uri="{FF2B5EF4-FFF2-40B4-BE49-F238E27FC236}">
                <a16:creationId xmlns:a16="http://schemas.microsoft.com/office/drawing/2014/main" id="{10EF2CB8-0FC1-8657-C811-EE83A6AE5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1947863"/>
            <a:ext cx="177800" cy="177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42" name="Rectangle 68">
            <a:extLst>
              <a:ext uri="{FF2B5EF4-FFF2-40B4-BE49-F238E27FC236}">
                <a16:creationId xmlns:a16="http://schemas.microsoft.com/office/drawing/2014/main" id="{9271406B-F80E-F4BF-CB08-8432627EF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3405188"/>
            <a:ext cx="144462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40" name="Rectangle 66">
            <a:extLst>
              <a:ext uri="{FF2B5EF4-FFF2-40B4-BE49-F238E27FC236}">
                <a16:creationId xmlns:a16="http://schemas.microsoft.com/office/drawing/2014/main" id="{AEC065A8-FF44-CFF1-F4E1-78050E750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4845050"/>
            <a:ext cx="144462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41" name="Rectangle 67">
            <a:extLst>
              <a:ext uri="{FF2B5EF4-FFF2-40B4-BE49-F238E27FC236}">
                <a16:creationId xmlns:a16="http://schemas.microsoft.com/office/drawing/2014/main" id="{9AEAA4B2-7BED-C580-6D0E-08A565A0F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6284913"/>
            <a:ext cx="144462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43" name="Rectangle 69">
            <a:extLst>
              <a:ext uri="{FF2B5EF4-FFF2-40B4-BE49-F238E27FC236}">
                <a16:creationId xmlns:a16="http://schemas.microsoft.com/office/drawing/2014/main" id="{B468A7B1-24D8-B58D-2CF4-5DD706665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357" name="Rectangle 83">
            <a:extLst>
              <a:ext uri="{FF2B5EF4-FFF2-40B4-BE49-F238E27FC236}">
                <a16:creationId xmlns:a16="http://schemas.microsoft.com/office/drawing/2014/main" id="{7CB7EC4C-420B-13BB-458C-3CBB27A95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8475" y="4845050"/>
            <a:ext cx="144463" cy="146050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spcBef>
                <a:spcPct val="20000"/>
              </a:spcBef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accent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0239" grpId="0"/>
      <p:bldP spid="2780240" grpId="0"/>
      <p:bldP spid="2780241" grpId="0"/>
      <p:bldP spid="2780252" grpId="0"/>
      <p:bldP spid="2780257" grpId="0"/>
      <p:bldP spid="2780258" grpId="0"/>
      <p:bldP spid="2780259" grpId="0"/>
      <p:bldP spid="2780260" grpId="0"/>
      <p:bldP spid="12394" grpId="0"/>
    </p:bldLst>
  </p:timing>
</p:sld>
</file>

<file path=ppt/theme/theme1.xml><?xml version="1.0" encoding="utf-8"?>
<a:theme xmlns:a="http://schemas.openxmlformats.org/drawingml/2006/main" name="新しいﾌﾟﾚｾﾞﾝﾃｰｼｮﾝ">
  <a:themeElements>
    <a:clrScheme name="新しいﾌﾟﾚｾﾞﾝﾃｰｼｮﾝ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新しいﾌﾟﾚｾﾞﾝﾃｰｼｮﾝ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Verdana" panose="020B060403050404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Verdana" panose="020B060403050404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新しいﾌﾟﾚｾﾞﾝﾃｰｼｮﾝ 2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33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新しいﾌﾟﾚｾﾞﾝﾃｰｼｮﾝ 2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33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新しいﾌﾟﾚｾﾞﾝﾃｰｼｮﾝ 2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33"/>
    </a:hlink>
    <a:folHlink>
      <a:srgbClr val="969696"/>
    </a:folHlink>
  </a:clrScheme>
</a:themeOverride>
</file>

<file path=ppt/theme/themeOverride4.xml><?xml version="1.0" encoding="utf-8"?>
<a:themeOverride xmlns:a="http://schemas.openxmlformats.org/drawingml/2006/main">
  <a:clrScheme name="新しいﾌﾟﾚｾﾞﾝﾃｰｼｮﾝ 2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33"/>
    </a:hlink>
    <a:folHlink>
      <a:srgbClr val="969696"/>
    </a:folHlink>
  </a:clrScheme>
</a:themeOverride>
</file>

<file path=ppt/theme/themeOverride5.xml><?xml version="1.0" encoding="utf-8"?>
<a:themeOverride xmlns:a="http://schemas.openxmlformats.org/drawingml/2006/main">
  <a:clrScheme name="新しいﾌﾟﾚｾﾞﾝﾃｰｼｮﾝ 2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33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381</Words>
  <Application>Microsoft Office PowerPoint</Application>
  <PresentationFormat>画面に合わせる (4:3)</PresentationFormat>
  <Paragraphs>119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ＭＳ Ｐ明朝</vt:lpstr>
      <vt:lpstr>ＭＳ ゴシック</vt:lpstr>
      <vt:lpstr>Arial</vt:lpstr>
      <vt:lpstr>Times New Roman</vt:lpstr>
      <vt:lpstr>Verdana</vt:lpstr>
      <vt:lpstr>新しいﾌﾟﾚｾﾞﾝﾃｰｼｮﾝ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>株式会社オーム社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わかりやすいパターン認識（第2版）補足資料3.3</dc:title>
  <dc:creator/>
  <dc:description>(Copyright)石井 健一郎、上田 修功、前田 英作、村瀬 洋</dc:description>
  <cp:lastModifiedBy>khashi</cp:lastModifiedBy>
  <cp:revision>2</cp:revision>
  <dcterms:created xsi:type="dcterms:W3CDTF">2022-07-22T01:20:52Z</dcterms:created>
  <dcterms:modified xsi:type="dcterms:W3CDTF">2022-07-22T01:26:27Z</dcterms:modified>
</cp:coreProperties>
</file>