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60" r:id="rId1"/>
  </p:sldMasterIdLst>
  <p:notesMasterIdLst>
    <p:notesMasterId r:id="rId12"/>
  </p:notesMasterIdLst>
  <p:sldIdLst>
    <p:sldId id="256" r:id="rId2"/>
    <p:sldId id="267" r:id="rId3"/>
    <p:sldId id="268" r:id="rId4"/>
    <p:sldId id="269" r:id="rId5"/>
    <p:sldId id="270" r:id="rId6"/>
    <p:sldId id="272" r:id="rId7"/>
    <p:sldId id="271" r:id="rId8"/>
    <p:sldId id="273" r:id="rId9"/>
    <p:sldId id="274" r:id="rId10"/>
    <p:sldId id="275"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4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5" autoAdjust="0"/>
    <p:restoredTop sz="94660"/>
  </p:normalViewPr>
  <p:slideViewPr>
    <p:cSldViewPr snapToGrid="0">
      <p:cViewPr varScale="1">
        <p:scale>
          <a:sx n="96" d="100"/>
          <a:sy n="96" d="100"/>
        </p:scale>
        <p:origin x="639"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B47C0B-6E02-4E51-A829-5B99C59EEFB0}" type="datetimeFigureOut">
              <a:rPr kumimoji="1" lang="ja-JP" altLang="en-US" smtClean="0"/>
              <a:t>2024/11/12</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18554F-BB6E-4AC7-A8AD-9D688CC44CB4}" type="slidenum">
              <a:rPr kumimoji="1" lang="ja-JP" altLang="en-US" smtClean="0"/>
              <a:t>‹#›</a:t>
            </a:fld>
            <a:endParaRPr kumimoji="1" lang="ja-JP" altLang="en-US"/>
          </a:p>
        </p:txBody>
      </p:sp>
    </p:spTree>
    <p:extLst>
      <p:ext uri="{BB962C8B-B14F-4D97-AF65-F5344CB8AC3E}">
        <p14:creationId xmlns:p14="http://schemas.microsoft.com/office/powerpoint/2010/main" val="213196268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7" name="Rectangle"/>
          <p:cNvSpPr/>
          <p:nvPr/>
        </p:nvSpPr>
        <p:spPr>
          <a:xfrm>
            <a:off x="1" y="6570000"/>
            <a:ext cx="9144900" cy="288000"/>
          </a:xfrm>
          <a:prstGeom prst="rect">
            <a:avLst/>
          </a:prstGeom>
          <a:solidFill>
            <a:srgbClr val="0074B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cNvSpPr>
            <a:spLocks noGrp="1"/>
          </p:cNvSpPr>
          <p:nvPr>
            <p:ph type="ctrTitle"/>
          </p:nvPr>
        </p:nvSpPr>
        <p:spPr>
          <a:xfrm>
            <a:off x="810000" y="1080000"/>
            <a:ext cx="7560000" cy="1800000"/>
          </a:xfrm>
        </p:spPr>
        <p:txBody>
          <a:bodyPr anchor="b" anchorCtr="0">
            <a:noAutofit/>
          </a:bodyPr>
          <a:lstStyle>
            <a:lvl1pPr algn="l">
              <a:lnSpc>
                <a:spcPct val="100000"/>
              </a:lnSpc>
              <a:defRPr sz="3600" spc="-38" baseline="0">
                <a:solidFill>
                  <a:srgbClr val="0074BE"/>
                </a:solidFill>
                <a:effectLst/>
              </a:defRPr>
            </a:lvl1pPr>
          </a:lstStyle>
          <a:p>
            <a:r>
              <a:rPr lang="ja-JP" altLang="en-US"/>
              <a:t>マスター タイトルの書式設定</a:t>
            </a:r>
            <a:endParaRPr lang="en-US" dirty="0"/>
          </a:p>
        </p:txBody>
      </p:sp>
      <p:sp>
        <p:nvSpPr>
          <p:cNvPr id="3" name="Subtitle"/>
          <p:cNvSpPr>
            <a:spLocks noGrp="1"/>
          </p:cNvSpPr>
          <p:nvPr>
            <p:ph type="subTitle" idx="1"/>
          </p:nvPr>
        </p:nvSpPr>
        <p:spPr>
          <a:xfrm>
            <a:off x="810000" y="3600000"/>
            <a:ext cx="7560000" cy="1728000"/>
          </a:xfrm>
        </p:spPr>
        <p:txBody>
          <a:bodyPr lIns="91440" rIns="91440">
            <a:noAutofit/>
          </a:bodyPr>
          <a:lstStyle>
            <a:lvl1pPr marL="0" indent="0" algn="ctr">
              <a:lnSpc>
                <a:spcPct val="100000"/>
              </a:lnSpc>
              <a:spcBef>
                <a:spcPts val="0"/>
              </a:spcBef>
              <a:spcAft>
                <a:spcPts val="0"/>
              </a:spcAft>
              <a:buNone/>
              <a:defRPr sz="1800" cap="none" spc="150" baseline="0">
                <a:solidFill>
                  <a:srgbClr val="0074BE"/>
                </a:solidFill>
                <a:latin typeface="+mj-lt"/>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ja-JP" altLang="en-US"/>
              <a:t>マスター サブタイトルの書式設定</a:t>
            </a:r>
            <a:endParaRPr lang="en-US" dirty="0"/>
          </a:p>
        </p:txBody>
      </p:sp>
      <p:sp>
        <p:nvSpPr>
          <p:cNvPr id="4" name="Date Placeholder"/>
          <p:cNvSpPr>
            <a:spLocks noGrp="1"/>
          </p:cNvSpPr>
          <p:nvPr>
            <p:ph type="dt" sz="half" idx="10"/>
          </p:nvPr>
        </p:nvSpPr>
        <p:spPr/>
        <p:txBody>
          <a:bodyPr/>
          <a:lstStyle/>
          <a:p>
            <a:fld id="{4A3852FC-BC36-480E-B84A-020C90634E9A}" type="datetime1">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a:xfrm>
            <a:off x="7965000" y="6588000"/>
            <a:ext cx="810000" cy="252000"/>
          </a:xfrm>
        </p:spPr>
        <p:txBody>
          <a:bodyPr/>
          <a:lstStyle/>
          <a:p>
            <a:fld id="{4D5EF750-8CCB-493D-97D6-3789D25CE33F}" type="slidenum">
              <a:rPr kumimoji="1" lang="ja-JP" altLang="en-US" smtClean="0"/>
              <a:t>‹#›</a:t>
            </a:fld>
            <a:endParaRPr kumimoji="1" lang="ja-JP" altLang="en-US"/>
          </a:p>
        </p:txBody>
      </p:sp>
      <p:cxnSp>
        <p:nvCxnSpPr>
          <p:cNvPr id="9" name="Straight Connector"/>
          <p:cNvCxnSpPr/>
          <p:nvPr/>
        </p:nvCxnSpPr>
        <p:spPr>
          <a:xfrm>
            <a:off x="810000" y="3060000"/>
            <a:ext cx="75600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75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lvl1pPr>
              <a:lnSpc>
                <a:spcPct val="100000"/>
              </a:lnSpc>
              <a:defRPr/>
            </a:lvl1pPr>
          </a:lstStyle>
          <a:p>
            <a:r>
              <a:rPr lang="ja-JP" altLang="en-US"/>
              <a:t>マスター タイトルの書式設定</a:t>
            </a:r>
            <a:endParaRPr lang="en-US" dirty="0"/>
          </a:p>
        </p:txBody>
      </p:sp>
      <p:sp>
        <p:nvSpPr>
          <p:cNvPr id="3" name="Content Placeholder"/>
          <p:cNvSpPr>
            <a:spLocks noGrp="1"/>
          </p:cNvSpPr>
          <p:nvPr>
            <p:ph idx="1"/>
          </p:nvPr>
        </p:nvSpPr>
        <p:spPr>
          <a:xfrm>
            <a:off x="810000" y="1152000"/>
            <a:ext cx="7560000" cy="5040000"/>
          </a:xfrm>
        </p:spPr>
        <p:txBody>
          <a:bodyPr/>
          <a:lstStyle>
            <a:lvl1pPr marL="162000"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dirty="0"/>
          </a:p>
        </p:txBody>
      </p:sp>
      <p:sp>
        <p:nvSpPr>
          <p:cNvPr id="4" name="Date Placeholder"/>
          <p:cNvSpPr>
            <a:spLocks noGrp="1"/>
          </p:cNvSpPr>
          <p:nvPr>
            <p:ph type="dt" sz="half" idx="10"/>
          </p:nvPr>
        </p:nvSpPr>
        <p:spPr/>
        <p:txBody>
          <a:bodyPr/>
          <a:lstStyle/>
          <a:p>
            <a:fld id="{C793DEC0-B7D5-40FB-9084-B4C74EC00E6B}" type="datetime1">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a:xfrm>
            <a:off x="7965000" y="6588000"/>
            <a:ext cx="810000" cy="252000"/>
          </a:xfrm>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2688521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グラフ用）">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lvl1pPr>
              <a:lnSpc>
                <a:spcPct val="100000"/>
              </a:lnSpc>
              <a:defRPr/>
            </a:lvl1pPr>
          </a:lstStyle>
          <a:p>
            <a:r>
              <a:rPr lang="ja-JP" altLang="en-US"/>
              <a:t>マスター タイトルの書式設定</a:t>
            </a:r>
            <a:endParaRPr lang="en-US" dirty="0"/>
          </a:p>
        </p:txBody>
      </p:sp>
      <p:sp>
        <p:nvSpPr>
          <p:cNvPr id="3" name="Content Placeholder"/>
          <p:cNvSpPr>
            <a:spLocks noGrp="1"/>
          </p:cNvSpPr>
          <p:nvPr>
            <p:ph idx="1"/>
          </p:nvPr>
        </p:nvSpPr>
        <p:spPr>
          <a:xfrm>
            <a:off x="810000" y="5292000"/>
            <a:ext cx="7560000" cy="1080000"/>
          </a:xfrm>
        </p:spPr>
        <p:txBody>
          <a:bodyPr/>
          <a:lstStyle>
            <a:lvl1pPr marL="162000"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sz="1800"/>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sz="1600"/>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sz="1400"/>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sz="1200"/>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sz="1200"/>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altLang="ja-JP" dirty="0"/>
          </a:p>
        </p:txBody>
      </p:sp>
      <p:sp>
        <p:nvSpPr>
          <p:cNvPr id="4" name="Date Placeholder"/>
          <p:cNvSpPr>
            <a:spLocks noGrp="1"/>
          </p:cNvSpPr>
          <p:nvPr>
            <p:ph type="dt" sz="half" idx="10"/>
          </p:nvPr>
        </p:nvSpPr>
        <p:spPr/>
        <p:txBody>
          <a:bodyPr/>
          <a:lstStyle/>
          <a:p>
            <a:fld id="{C793DEC0-B7D5-40FB-9084-B4C74EC00E6B}" type="datetime1">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a:xfrm>
            <a:off x="7965000" y="6588000"/>
            <a:ext cx="810000" cy="252000"/>
          </a:xfrm>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2816039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1"/>
        </a:solidFill>
        <a:effectLst/>
      </p:bgPr>
    </p:bg>
    <p:spTree>
      <p:nvGrpSpPr>
        <p:cNvPr id="1" name=""/>
        <p:cNvGrpSpPr/>
        <p:nvPr/>
      </p:nvGrpSpPr>
      <p:grpSpPr>
        <a:xfrm>
          <a:off x="0" y="0"/>
          <a:ext cx="0" cy="0"/>
          <a:chOff x="0" y="0"/>
          <a:chExt cx="0" cy="0"/>
        </a:xfrm>
      </p:grpSpPr>
      <p:sp>
        <p:nvSpPr>
          <p:cNvPr id="7" name="Rectangle"/>
          <p:cNvSpPr/>
          <p:nvPr/>
        </p:nvSpPr>
        <p:spPr>
          <a:xfrm>
            <a:off x="0" y="6570000"/>
            <a:ext cx="9144900" cy="288000"/>
          </a:xfrm>
          <a:prstGeom prst="rect">
            <a:avLst/>
          </a:prstGeom>
          <a:solidFill>
            <a:srgbClr val="0074B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cNvSpPr>
            <a:spLocks noGrp="1"/>
          </p:cNvSpPr>
          <p:nvPr>
            <p:ph type="title"/>
          </p:nvPr>
        </p:nvSpPr>
        <p:spPr>
          <a:xfrm>
            <a:off x="810000" y="720000"/>
            <a:ext cx="7560000" cy="3600000"/>
          </a:xfrm>
        </p:spPr>
        <p:txBody>
          <a:bodyPr anchor="b" anchorCtr="0">
            <a:noAutofit/>
          </a:bodyPr>
          <a:lstStyle>
            <a:lvl1pPr>
              <a:lnSpc>
                <a:spcPct val="100000"/>
              </a:lnSpc>
              <a:defRPr sz="3300" b="0">
                <a:solidFill>
                  <a:srgbClr val="0074BE"/>
                </a:solidFill>
              </a:defRPr>
            </a:lvl1pPr>
          </a:lstStyle>
          <a:p>
            <a:r>
              <a:rPr lang="ja-JP" altLang="en-US"/>
              <a:t>マスター タイトルの書式設定</a:t>
            </a:r>
            <a:endParaRPr lang="en-US" dirty="0"/>
          </a:p>
        </p:txBody>
      </p:sp>
      <p:sp>
        <p:nvSpPr>
          <p:cNvPr id="3" name="Text Placeholder"/>
          <p:cNvSpPr>
            <a:spLocks noGrp="1"/>
          </p:cNvSpPr>
          <p:nvPr>
            <p:ph type="body" idx="1"/>
          </p:nvPr>
        </p:nvSpPr>
        <p:spPr>
          <a:xfrm>
            <a:off x="810000" y="4500000"/>
            <a:ext cx="7560000" cy="1080000"/>
          </a:xfrm>
        </p:spPr>
        <p:txBody>
          <a:bodyPr lIns="91440" rIns="91440" anchor="t" anchorCtr="0">
            <a:noAutofit/>
          </a:bodyPr>
          <a:lstStyle>
            <a:lvl1pPr marL="0" indent="0">
              <a:spcBef>
                <a:spcPts val="0"/>
              </a:spcBef>
              <a:spcAft>
                <a:spcPts val="0"/>
              </a:spcAft>
              <a:buNone/>
              <a:defRPr sz="1800" cap="none" spc="150" baseline="0">
                <a:solidFill>
                  <a:srgbClr val="0074BE"/>
                </a:solidFill>
                <a:latin typeface="+mj-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ja-JP" altLang="en-US"/>
              <a:t>マスター テキストの書式設定</a:t>
            </a:r>
          </a:p>
        </p:txBody>
      </p:sp>
      <p:sp>
        <p:nvSpPr>
          <p:cNvPr id="4" name="Date Placeholder"/>
          <p:cNvSpPr>
            <a:spLocks noGrp="1"/>
          </p:cNvSpPr>
          <p:nvPr>
            <p:ph type="dt" sz="half" idx="10"/>
          </p:nvPr>
        </p:nvSpPr>
        <p:spPr/>
        <p:txBody>
          <a:bodyPr/>
          <a:lstStyle/>
          <a:p>
            <a:fld id="{89CCD08B-B8BB-40F5-A9E1-F9681E8E75D8}" type="datetime1">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p:txBody>
          <a:bodyPr/>
          <a:lstStyle/>
          <a:p>
            <a:fld id="{4D5EF750-8CCB-493D-97D6-3789D25CE33F}" type="slidenum">
              <a:rPr kumimoji="1" lang="ja-JP" altLang="en-US" smtClean="0"/>
              <a:t>‹#›</a:t>
            </a:fld>
            <a:endParaRPr kumimoji="1" lang="ja-JP" altLang="en-US"/>
          </a:p>
        </p:txBody>
      </p:sp>
      <p:cxnSp>
        <p:nvCxnSpPr>
          <p:cNvPr id="9" name="Straight Connector"/>
          <p:cNvCxnSpPr/>
          <p:nvPr/>
        </p:nvCxnSpPr>
        <p:spPr>
          <a:xfrm>
            <a:off x="810000" y="4320000"/>
            <a:ext cx="75600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2814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8" name="Title"/>
          <p:cNvSpPr>
            <a:spLocks noGrp="1"/>
          </p:cNvSpPr>
          <p:nvPr>
            <p:ph type="title"/>
          </p:nvPr>
        </p:nvSpPr>
        <p:spPr>
          <a:xfrm>
            <a:off x="810000" y="360000"/>
            <a:ext cx="7560000" cy="648000"/>
          </a:xfrm>
        </p:spPr>
        <p:txBody>
          <a:bodyPr/>
          <a:lstStyle/>
          <a:p>
            <a:r>
              <a:rPr lang="ja-JP" altLang="en-US"/>
              <a:t>マスター タイトルの書式設定</a:t>
            </a:r>
            <a:endParaRPr lang="en-US" dirty="0"/>
          </a:p>
        </p:txBody>
      </p:sp>
      <p:sp>
        <p:nvSpPr>
          <p:cNvPr id="3" name="Content Placeholder"/>
          <p:cNvSpPr>
            <a:spLocks noGrp="1"/>
          </p:cNvSpPr>
          <p:nvPr>
            <p:ph sz="half" idx="1"/>
          </p:nvPr>
        </p:nvSpPr>
        <p:spPr>
          <a:xfrm>
            <a:off x="810000" y="1152000"/>
            <a:ext cx="3726000" cy="5040000"/>
          </a:xfrm>
        </p:spPr>
        <p:txBody>
          <a:bodyPr/>
          <a:lstStyle>
            <a:lvl1pPr marL="162000"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dirty="0"/>
          </a:p>
        </p:txBody>
      </p:sp>
      <p:sp>
        <p:nvSpPr>
          <p:cNvPr id="4" name="Content Placeholder"/>
          <p:cNvSpPr>
            <a:spLocks noGrp="1"/>
          </p:cNvSpPr>
          <p:nvPr>
            <p:ph sz="half" idx="2"/>
          </p:nvPr>
        </p:nvSpPr>
        <p:spPr>
          <a:xfrm>
            <a:off x="4644000" y="1152000"/>
            <a:ext cx="3726000" cy="5040000"/>
          </a:xfrm>
        </p:spPr>
        <p:txBody>
          <a:bodyPr/>
          <a:lstStyle>
            <a:lvl1pPr marL="162000"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dirty="0"/>
          </a:p>
        </p:txBody>
      </p:sp>
      <p:sp>
        <p:nvSpPr>
          <p:cNvPr id="5" name="Date Placeholder"/>
          <p:cNvSpPr>
            <a:spLocks noGrp="1"/>
          </p:cNvSpPr>
          <p:nvPr>
            <p:ph type="dt" sz="half" idx="10"/>
          </p:nvPr>
        </p:nvSpPr>
        <p:spPr/>
        <p:txBody>
          <a:bodyPr/>
          <a:lstStyle/>
          <a:p>
            <a:fld id="{70A6A636-58EF-4FB7-B0AF-1C5D40D72A5F}" type="datetime1">
              <a:rPr kumimoji="1" lang="ja-JP" altLang="en-US" smtClean="0"/>
              <a:t>2024/11/12</a:t>
            </a:fld>
            <a:endParaRPr kumimoji="1" lang="ja-JP" altLang="en-US"/>
          </a:p>
        </p:txBody>
      </p:sp>
      <p:sp>
        <p:nvSpPr>
          <p:cNvPr id="6" name="Footer Placeholder"/>
          <p:cNvSpPr>
            <a:spLocks noGrp="1"/>
          </p:cNvSpPr>
          <p:nvPr>
            <p:ph type="ftr" sz="quarter" idx="11"/>
          </p:nvPr>
        </p:nvSpPr>
        <p:spPr/>
        <p:txBody>
          <a:bodyPr/>
          <a:lstStyle/>
          <a:p>
            <a:endParaRPr kumimoji="1" lang="ja-JP" altLang="en-US"/>
          </a:p>
        </p:txBody>
      </p:sp>
      <p:sp>
        <p:nvSpPr>
          <p:cNvPr id="7" name="Slide Number Placeholder"/>
          <p:cNvSpPr>
            <a:spLocks noGrp="1"/>
          </p:cNvSpPr>
          <p:nvPr>
            <p:ph type="sldNum" sz="quarter" idx="12"/>
          </p:nvPr>
        </p:nvSpPr>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3824053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文章のみ">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lvl1pPr>
              <a:lnSpc>
                <a:spcPct val="100000"/>
              </a:lnSpc>
              <a:defRPr/>
            </a:lvl1pPr>
          </a:lstStyle>
          <a:p>
            <a:r>
              <a:rPr lang="ja-JP" altLang="en-US"/>
              <a:t>マスター タイトルの書式設定</a:t>
            </a:r>
            <a:endParaRPr lang="en-US" dirty="0"/>
          </a:p>
        </p:txBody>
      </p:sp>
      <p:sp>
        <p:nvSpPr>
          <p:cNvPr id="3" name="Content Placeholder"/>
          <p:cNvSpPr>
            <a:spLocks noGrp="1"/>
          </p:cNvSpPr>
          <p:nvPr>
            <p:ph idx="1"/>
          </p:nvPr>
        </p:nvSpPr>
        <p:spPr>
          <a:xfrm>
            <a:off x="810000" y="1152000"/>
            <a:ext cx="7560000" cy="5040000"/>
          </a:xfrm>
        </p:spPr>
        <p:txBody>
          <a:bodyPr>
            <a:normAutofit/>
          </a:bodyPr>
          <a:lstStyle>
            <a:lvl1pPr marL="162000" marR="0" indent="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None/>
              <a:tabLst/>
              <a:defRPr sz="1800"/>
            </a:lvl1pPr>
            <a:lvl2pPr marL="216000" marR="0" indent="0" algn="l" defTabSz="685783" rtl="0" eaLnBrk="1" fontAlgn="auto" latinLnBrk="0" hangingPunct="1">
              <a:lnSpc>
                <a:spcPct val="100000"/>
              </a:lnSpc>
              <a:spcBef>
                <a:spcPts val="113"/>
              </a:spcBef>
              <a:spcAft>
                <a:spcPts val="113"/>
              </a:spcAft>
              <a:buClr>
                <a:srgbClr val="4A66AC"/>
              </a:buClr>
              <a:buSzTx/>
              <a:buFont typeface="Calibri" pitchFamily="34" charset="0"/>
              <a:buNone/>
              <a:tabLst/>
              <a:defRPr/>
            </a:lvl2pPr>
            <a:lvl3pPr marL="432000" marR="0" indent="0" algn="l" defTabSz="685783" rtl="0" eaLnBrk="1" fontAlgn="auto" latinLnBrk="0" hangingPunct="1">
              <a:lnSpc>
                <a:spcPct val="100000"/>
              </a:lnSpc>
              <a:spcBef>
                <a:spcPts val="113"/>
              </a:spcBef>
              <a:spcAft>
                <a:spcPts val="113"/>
              </a:spcAft>
              <a:buClr>
                <a:srgbClr val="4A66AC"/>
              </a:buClr>
              <a:buSzTx/>
              <a:buFont typeface="Calibri" pitchFamily="34" charset="0"/>
              <a:buNone/>
              <a:tabLst/>
              <a:defRPr/>
            </a:lvl3pPr>
            <a:lvl4pPr marL="593981" marR="0" indent="0" algn="l" defTabSz="685783" rtl="0" eaLnBrk="1" fontAlgn="auto" latinLnBrk="0" hangingPunct="1">
              <a:lnSpc>
                <a:spcPct val="100000"/>
              </a:lnSpc>
              <a:spcBef>
                <a:spcPts val="113"/>
              </a:spcBef>
              <a:spcAft>
                <a:spcPts val="113"/>
              </a:spcAft>
              <a:buClr>
                <a:srgbClr val="4A66AC"/>
              </a:buClr>
              <a:buSzTx/>
              <a:buFont typeface="Calibri" pitchFamily="34" charset="0"/>
              <a:buNone/>
              <a:tabLst/>
              <a:defRPr/>
            </a:lvl4pPr>
            <a:lvl5pPr marL="756000" marR="0" indent="0" algn="l" defTabSz="685783" rtl="0" eaLnBrk="1" fontAlgn="auto" latinLnBrk="0" hangingPunct="1">
              <a:lnSpc>
                <a:spcPct val="100000"/>
              </a:lnSpc>
              <a:spcBef>
                <a:spcPts val="113"/>
              </a:spcBef>
              <a:spcAft>
                <a:spcPts val="113"/>
              </a:spcAft>
              <a:buClr>
                <a:srgbClr val="4A66AC"/>
              </a:buClr>
              <a:buSzTx/>
              <a:buFont typeface="Calibri" pitchFamily="34" charset="0"/>
              <a:buNone/>
              <a:tabLst/>
              <a:defRPr/>
            </a:lvl5pPr>
          </a:lstStyle>
          <a:p>
            <a:pPr lvl="0"/>
            <a:r>
              <a:rPr lang="ja-JP" altLang="en-US"/>
              <a:t>マスター テキストの書式設定</a:t>
            </a:r>
          </a:p>
        </p:txBody>
      </p:sp>
      <p:sp>
        <p:nvSpPr>
          <p:cNvPr id="4" name="Date Placeholder"/>
          <p:cNvSpPr>
            <a:spLocks noGrp="1"/>
          </p:cNvSpPr>
          <p:nvPr>
            <p:ph type="dt" sz="half" idx="10"/>
          </p:nvPr>
        </p:nvSpPr>
        <p:spPr/>
        <p:txBody>
          <a:bodyPr/>
          <a:lstStyle/>
          <a:p>
            <a:fld id="{04C94AA4-4806-4CBF-8F9E-95D67AA6B050}" type="datetime1">
              <a:rPr kumimoji="1" lang="ja-JP" altLang="en-US" smtClean="0"/>
              <a:t>2024/11/12</a:t>
            </a:fld>
            <a:endParaRPr kumimoji="1" lang="ja-JP" altLang="en-US"/>
          </a:p>
        </p:txBody>
      </p:sp>
      <p:sp>
        <p:nvSpPr>
          <p:cNvPr id="5" name="Footer Placeholder"/>
          <p:cNvSpPr>
            <a:spLocks noGrp="1"/>
          </p:cNvSpPr>
          <p:nvPr>
            <p:ph type="ftr" sz="quarter" idx="11"/>
          </p:nvPr>
        </p:nvSpPr>
        <p:spPr/>
        <p:txBody>
          <a:bodyPr/>
          <a:lstStyle/>
          <a:p>
            <a:endParaRPr kumimoji="1" lang="ja-JP" altLang="en-US"/>
          </a:p>
        </p:txBody>
      </p:sp>
      <p:sp>
        <p:nvSpPr>
          <p:cNvPr id="6" name="Slide Number Placeholder"/>
          <p:cNvSpPr>
            <a:spLocks noGrp="1"/>
          </p:cNvSpPr>
          <p:nvPr>
            <p:ph type="sldNum" sz="quarter" idx="12"/>
          </p:nvPr>
        </p:nvSpPr>
        <p:spPr>
          <a:xfrm>
            <a:off x="7965000" y="6588000"/>
            <a:ext cx="810000" cy="252000"/>
          </a:xfrm>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4151651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ja-JP" altLang="en-US"/>
              <a:t>マスター タイトルの書式設定</a:t>
            </a:r>
            <a:endParaRPr lang="en-US" dirty="0"/>
          </a:p>
        </p:txBody>
      </p:sp>
      <p:sp>
        <p:nvSpPr>
          <p:cNvPr id="3" name="Date Placeholder"/>
          <p:cNvSpPr>
            <a:spLocks noGrp="1"/>
          </p:cNvSpPr>
          <p:nvPr>
            <p:ph type="dt" sz="half" idx="10"/>
          </p:nvPr>
        </p:nvSpPr>
        <p:spPr/>
        <p:txBody>
          <a:bodyPr/>
          <a:lstStyle/>
          <a:p>
            <a:fld id="{131234E2-B97D-44E5-A6EE-C694DD8E8F87}" type="datetime1">
              <a:rPr kumimoji="1" lang="ja-JP" altLang="en-US" smtClean="0"/>
              <a:t>2024/11/12</a:t>
            </a:fld>
            <a:endParaRPr kumimoji="1" lang="ja-JP" altLang="en-US"/>
          </a:p>
        </p:txBody>
      </p:sp>
      <p:sp>
        <p:nvSpPr>
          <p:cNvPr id="4" name="Footer Placeholder"/>
          <p:cNvSpPr>
            <a:spLocks noGrp="1"/>
          </p:cNvSpPr>
          <p:nvPr>
            <p:ph type="ftr" sz="quarter" idx="11"/>
          </p:nvPr>
        </p:nvSpPr>
        <p:spPr/>
        <p:txBody>
          <a:bodyPr/>
          <a:lstStyle/>
          <a:p>
            <a:endParaRPr kumimoji="1" lang="ja-JP" altLang="en-US"/>
          </a:p>
        </p:txBody>
      </p:sp>
      <p:sp>
        <p:nvSpPr>
          <p:cNvPr id="5" name="Slide Number Placeholder"/>
          <p:cNvSpPr>
            <a:spLocks noGrp="1"/>
          </p:cNvSpPr>
          <p:nvPr>
            <p:ph type="sldNum" sz="quarter" idx="12"/>
          </p:nvPr>
        </p:nvSpPr>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1867868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5" name="Rectangle"/>
          <p:cNvSpPr/>
          <p:nvPr/>
        </p:nvSpPr>
        <p:spPr>
          <a:xfrm>
            <a:off x="0" y="6570000"/>
            <a:ext cx="9144900" cy="288000"/>
          </a:xfrm>
          <a:prstGeom prst="rect">
            <a:avLst/>
          </a:prstGeom>
          <a:solidFill>
            <a:srgbClr val="0074B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p:cNvSpPr>
            <a:spLocks noGrp="1"/>
          </p:cNvSpPr>
          <p:nvPr>
            <p:ph type="dt" sz="half" idx="10"/>
          </p:nvPr>
        </p:nvSpPr>
        <p:spPr/>
        <p:txBody>
          <a:bodyPr/>
          <a:lstStyle/>
          <a:p>
            <a:fld id="{F7F4E4EB-CB6D-4726-AF9B-2E2E44DC1927}" type="datetime1">
              <a:rPr kumimoji="1" lang="ja-JP" altLang="en-US" smtClean="0"/>
              <a:t>2024/11/12</a:t>
            </a:fld>
            <a:endParaRPr kumimoji="1" lang="ja-JP" altLang="en-US"/>
          </a:p>
        </p:txBody>
      </p:sp>
      <p:sp>
        <p:nvSpPr>
          <p:cNvPr id="8" name="Footer Placeholder"/>
          <p:cNvSpPr>
            <a:spLocks noGrp="1"/>
          </p:cNvSpPr>
          <p:nvPr>
            <p:ph type="ftr" sz="quarter" idx="11"/>
          </p:nvPr>
        </p:nvSpPr>
        <p:spPr/>
        <p:txBody>
          <a:bodyPr/>
          <a:lstStyle>
            <a:lvl1pPr>
              <a:defRPr>
                <a:solidFill>
                  <a:srgbClr val="FFFFFF"/>
                </a:solidFill>
              </a:defRPr>
            </a:lvl1pPr>
          </a:lstStyle>
          <a:p>
            <a:endParaRPr kumimoji="1" lang="ja-JP" altLang="en-US"/>
          </a:p>
        </p:txBody>
      </p:sp>
      <p:sp>
        <p:nvSpPr>
          <p:cNvPr id="9" name="Slide Number Placeholder"/>
          <p:cNvSpPr>
            <a:spLocks noGrp="1"/>
          </p:cNvSpPr>
          <p:nvPr>
            <p:ph type="sldNum" sz="quarter" idx="12"/>
          </p:nvPr>
        </p:nvSpPr>
        <p:spPr/>
        <p:txBody>
          <a:bodyPr/>
          <a:lstStyle/>
          <a:p>
            <a:fld id="{4D5EF750-8CCB-493D-97D6-3789D25CE33F}" type="slidenum">
              <a:rPr kumimoji="1" lang="ja-JP" altLang="en-US" smtClean="0"/>
              <a:t>‹#›</a:t>
            </a:fld>
            <a:endParaRPr kumimoji="1" lang="ja-JP" altLang="en-US"/>
          </a:p>
        </p:txBody>
      </p:sp>
    </p:spTree>
    <p:extLst>
      <p:ext uri="{BB962C8B-B14F-4D97-AF65-F5344CB8AC3E}">
        <p14:creationId xmlns:p14="http://schemas.microsoft.com/office/powerpoint/2010/main" val="2250817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p:cNvSpPr/>
          <p:nvPr/>
        </p:nvSpPr>
        <p:spPr>
          <a:xfrm>
            <a:off x="0" y="6570000"/>
            <a:ext cx="9144900" cy="288000"/>
          </a:xfrm>
          <a:prstGeom prst="rect">
            <a:avLst/>
          </a:prstGeom>
          <a:solidFill>
            <a:srgbClr val="0074BE"/>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p:cNvSpPr>
            <a:spLocks noGrp="1"/>
          </p:cNvSpPr>
          <p:nvPr>
            <p:ph type="title"/>
          </p:nvPr>
        </p:nvSpPr>
        <p:spPr>
          <a:xfrm>
            <a:off x="810000" y="355667"/>
            <a:ext cx="7560000" cy="648000"/>
          </a:xfrm>
          <a:prstGeom prst="rect">
            <a:avLst/>
          </a:prstGeom>
        </p:spPr>
        <p:txBody>
          <a:bodyPr vert="horz" lIns="91440" tIns="45720" rIns="91440" bIns="45720" rtlCol="0" anchor="b">
            <a:normAutofit/>
          </a:bodyPr>
          <a:lstStyle/>
          <a:p>
            <a:r>
              <a:rPr lang="ja-JP" altLang="en-US" dirty="0"/>
              <a:t>マスター タイトルの書式設定</a:t>
            </a:r>
            <a:endParaRPr lang="en-US" dirty="0"/>
          </a:p>
        </p:txBody>
      </p:sp>
      <p:sp>
        <p:nvSpPr>
          <p:cNvPr id="3" name="Text Placeholder"/>
          <p:cNvSpPr>
            <a:spLocks noGrp="1"/>
          </p:cNvSpPr>
          <p:nvPr>
            <p:ph type="body" idx="1"/>
          </p:nvPr>
        </p:nvSpPr>
        <p:spPr>
          <a:xfrm>
            <a:off x="810000" y="1152000"/>
            <a:ext cx="7560000" cy="5040000"/>
          </a:xfrm>
          <a:prstGeom prst="rect">
            <a:avLst/>
          </a:prstGeom>
        </p:spPr>
        <p:txBody>
          <a:bodyPr vert="horz" lIns="0" tIns="45720" rIns="0" bIns="45720" rtlCol="0">
            <a:no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altLang="ja-JP" dirty="0"/>
          </a:p>
        </p:txBody>
      </p:sp>
      <p:sp>
        <p:nvSpPr>
          <p:cNvPr id="4" name="Date Placeholder"/>
          <p:cNvSpPr>
            <a:spLocks noGrp="1"/>
          </p:cNvSpPr>
          <p:nvPr>
            <p:ph type="dt" sz="half" idx="2"/>
          </p:nvPr>
        </p:nvSpPr>
        <p:spPr>
          <a:xfrm>
            <a:off x="810000" y="6588000"/>
            <a:ext cx="1890000" cy="252000"/>
          </a:xfrm>
          <a:prstGeom prst="rect">
            <a:avLst/>
          </a:prstGeom>
        </p:spPr>
        <p:txBody>
          <a:bodyPr vert="horz" lIns="91440" tIns="45720" rIns="91440" bIns="45720" rtlCol="0" anchor="ctr"/>
          <a:lstStyle>
            <a:lvl1pPr algn="l">
              <a:defRPr sz="788">
                <a:solidFill>
                  <a:srgbClr val="FFFFFF"/>
                </a:solidFill>
              </a:defRPr>
            </a:lvl1pPr>
          </a:lstStyle>
          <a:p>
            <a:fld id="{24CC1F07-6775-4214-B2A5-32DCD116E5B0}" type="datetime1">
              <a:rPr kumimoji="1" lang="ja-JP" altLang="en-US" smtClean="0"/>
              <a:t>2024/11/12</a:t>
            </a:fld>
            <a:endParaRPr kumimoji="1" lang="ja-JP" altLang="en-US"/>
          </a:p>
        </p:txBody>
      </p:sp>
      <p:sp>
        <p:nvSpPr>
          <p:cNvPr id="5" name="Footer Placeholder"/>
          <p:cNvSpPr>
            <a:spLocks noGrp="1"/>
          </p:cNvSpPr>
          <p:nvPr>
            <p:ph type="ftr" sz="quarter" idx="3"/>
          </p:nvPr>
        </p:nvSpPr>
        <p:spPr>
          <a:xfrm>
            <a:off x="2700000" y="6588000"/>
            <a:ext cx="4050000" cy="252000"/>
          </a:xfrm>
          <a:prstGeom prst="rect">
            <a:avLst/>
          </a:prstGeom>
        </p:spPr>
        <p:txBody>
          <a:bodyPr vert="horz" lIns="91440" tIns="45720" rIns="91440" bIns="45720" rtlCol="0" anchor="ctr"/>
          <a:lstStyle>
            <a:lvl1pPr algn="ctr">
              <a:defRPr sz="788" cap="none" baseline="0">
                <a:solidFill>
                  <a:srgbClr val="FFFFFF"/>
                </a:solidFill>
              </a:defRPr>
            </a:lvl1pPr>
          </a:lstStyle>
          <a:p>
            <a:endParaRPr kumimoji="1" lang="ja-JP" altLang="en-US"/>
          </a:p>
        </p:txBody>
      </p:sp>
      <p:sp>
        <p:nvSpPr>
          <p:cNvPr id="6" name="Slide Number Placeholder"/>
          <p:cNvSpPr>
            <a:spLocks noGrp="1"/>
          </p:cNvSpPr>
          <p:nvPr>
            <p:ph type="sldNum" sz="quarter" idx="4"/>
          </p:nvPr>
        </p:nvSpPr>
        <p:spPr>
          <a:xfrm>
            <a:off x="7965000" y="6588000"/>
            <a:ext cx="810000" cy="252000"/>
          </a:xfrm>
          <a:prstGeom prst="rect">
            <a:avLst/>
          </a:prstGeom>
        </p:spPr>
        <p:txBody>
          <a:bodyPr vert="horz" lIns="91440" tIns="45720" rIns="91440" bIns="45720" rtlCol="0" anchor="ctr"/>
          <a:lstStyle>
            <a:lvl1pPr algn="r">
              <a:defRPr sz="788">
                <a:solidFill>
                  <a:srgbClr val="FFFFFF"/>
                </a:solidFill>
              </a:defRPr>
            </a:lvl1pPr>
          </a:lstStyle>
          <a:p>
            <a:fld id="{4D5EF750-8CCB-493D-97D6-3789D25CE33F}" type="slidenum">
              <a:rPr kumimoji="1" lang="ja-JP" altLang="en-US" smtClean="0"/>
              <a:t>‹#›</a:t>
            </a:fld>
            <a:endParaRPr kumimoji="1" lang="ja-JP" altLang="en-US"/>
          </a:p>
        </p:txBody>
      </p:sp>
      <p:cxnSp>
        <p:nvCxnSpPr>
          <p:cNvPr id="10" name="Straight Connector"/>
          <p:cNvCxnSpPr/>
          <p:nvPr/>
        </p:nvCxnSpPr>
        <p:spPr>
          <a:xfrm>
            <a:off x="810000" y="1008000"/>
            <a:ext cx="75600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291150"/>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8" r:id="rId3"/>
    <p:sldLayoutId id="2147483763" r:id="rId4"/>
    <p:sldLayoutId id="2147483764" r:id="rId5"/>
    <p:sldLayoutId id="2147483765" r:id="rId6"/>
    <p:sldLayoutId id="2147483766" r:id="rId7"/>
    <p:sldLayoutId id="2147483767" r:id="rId8"/>
  </p:sldLayoutIdLst>
  <p:hf hdr="0" ftr="0" dt="0"/>
  <p:txStyles>
    <p:titleStyle>
      <a:lvl1pPr algn="l" defTabSz="685800" rtl="0" eaLnBrk="1" latinLnBrk="0" hangingPunct="1">
        <a:lnSpc>
          <a:spcPct val="100000"/>
        </a:lnSpc>
        <a:spcBef>
          <a:spcPct val="0"/>
        </a:spcBef>
        <a:buNone/>
        <a:defRPr kumimoji="1" sz="2400" kern="1200" spc="-38" baseline="0">
          <a:solidFill>
            <a:srgbClr val="0074BE"/>
          </a:solidFill>
          <a:latin typeface="+mj-lt"/>
          <a:ea typeface="+mj-ea"/>
          <a:cs typeface="+mj-cs"/>
        </a:defRPr>
      </a:lvl1pPr>
    </p:titleStyle>
    <p:bodyStyle>
      <a:lvl1pPr marL="107997" marR="0" indent="-162000" algn="l" defTabSz="685783" rtl="0" eaLnBrk="1" fontAlgn="auto" latinLnBrk="0" hangingPunct="1">
        <a:lnSpc>
          <a:spcPct val="100000"/>
        </a:lnSpc>
        <a:spcBef>
          <a:spcPts val="900"/>
        </a:spcBef>
        <a:spcAft>
          <a:spcPts val="113"/>
        </a:spcAft>
        <a:buClr>
          <a:srgbClr val="4A66AC"/>
        </a:buClr>
        <a:buSzPct val="100000"/>
        <a:buFont typeface="Calibri" panose="020F0502020204030204" pitchFamily="34" charset="0"/>
        <a:buChar char="◦"/>
        <a:tabLst/>
        <a:defRPr kumimoji="1" sz="2100" kern="1200">
          <a:solidFill>
            <a:schemeClr val="tx1">
              <a:lumMod val="75000"/>
              <a:lumOff val="25000"/>
            </a:schemeClr>
          </a:solidFill>
          <a:latin typeface="+mn-lt"/>
          <a:ea typeface="+mn-ea"/>
          <a:cs typeface="+mn-cs"/>
        </a:defRPr>
      </a:lvl1pPr>
      <a:lvl2pPr marL="37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kumimoji="1" sz="1800" kern="1200">
          <a:solidFill>
            <a:schemeClr val="tx1">
              <a:lumMod val="75000"/>
              <a:lumOff val="25000"/>
            </a:schemeClr>
          </a:solidFill>
          <a:latin typeface="+mn-lt"/>
          <a:ea typeface="+mn-ea"/>
          <a:cs typeface="+mn-cs"/>
        </a:defRPr>
      </a:lvl2pPr>
      <a:lvl3pPr marL="594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kumimoji="1" sz="1500" kern="1200">
          <a:solidFill>
            <a:schemeClr val="tx1">
              <a:lumMod val="75000"/>
              <a:lumOff val="25000"/>
            </a:schemeClr>
          </a:solidFill>
          <a:latin typeface="+mn-lt"/>
          <a:ea typeface="+mn-ea"/>
          <a:cs typeface="+mn-cs"/>
        </a:defRPr>
      </a:lvl3pPr>
      <a:lvl4pPr marL="755981"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kumimoji="1" sz="1350" kern="1200">
          <a:solidFill>
            <a:schemeClr val="tx1">
              <a:lumMod val="75000"/>
              <a:lumOff val="25000"/>
            </a:schemeClr>
          </a:solidFill>
          <a:latin typeface="+mn-lt"/>
          <a:ea typeface="+mn-ea"/>
          <a:cs typeface="+mn-cs"/>
        </a:defRPr>
      </a:lvl4pPr>
      <a:lvl5pPr marL="918000" marR="0" indent="-162000" algn="l" defTabSz="685783" rtl="0" eaLnBrk="1" fontAlgn="auto" latinLnBrk="0" hangingPunct="1">
        <a:lnSpc>
          <a:spcPct val="100000"/>
        </a:lnSpc>
        <a:spcBef>
          <a:spcPts val="113"/>
        </a:spcBef>
        <a:spcAft>
          <a:spcPts val="113"/>
        </a:spcAft>
        <a:buClr>
          <a:srgbClr val="4A66AC"/>
        </a:buClr>
        <a:buSzTx/>
        <a:buFont typeface="Calibri" pitchFamily="34" charset="0"/>
        <a:buChar char="◦"/>
        <a:tabLst/>
        <a:defRPr kumimoji="1" sz="13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kumimoji="1" sz="1050" kern="1200">
          <a:solidFill>
            <a:schemeClr val="tx1">
              <a:lumMod val="75000"/>
              <a:lumOff val="25000"/>
            </a:schemeClr>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4BEC1C-93A6-3A75-6A96-9A73F64FC626}"/>
              </a:ext>
            </a:extLst>
          </p:cNvPr>
          <p:cNvSpPr>
            <a:spLocks noGrp="1"/>
          </p:cNvSpPr>
          <p:nvPr>
            <p:ph type="ctrTitle"/>
          </p:nvPr>
        </p:nvSpPr>
        <p:spPr/>
        <p:txBody>
          <a:bodyPr/>
          <a:lstStyle/>
          <a:p>
            <a:r>
              <a:rPr kumimoji="1" lang="ja-JP" altLang="en-US" dirty="0"/>
              <a:t>売上と天気・気温との関係</a:t>
            </a:r>
          </a:p>
        </p:txBody>
      </p:sp>
      <p:sp>
        <p:nvSpPr>
          <p:cNvPr id="3" name="字幕 2">
            <a:extLst>
              <a:ext uri="{FF2B5EF4-FFF2-40B4-BE49-F238E27FC236}">
                <a16:creationId xmlns:a16="http://schemas.microsoft.com/office/drawing/2014/main" id="{EB7BA8E4-B00E-C2B0-AA3D-52557C7CA60D}"/>
              </a:ext>
            </a:extLst>
          </p:cNvPr>
          <p:cNvSpPr>
            <a:spLocks noGrp="1"/>
          </p:cNvSpPr>
          <p:nvPr>
            <p:ph type="subTitle" idx="1"/>
          </p:nvPr>
        </p:nvSpPr>
        <p:spPr/>
        <p:txBody>
          <a:bodyPr/>
          <a:lstStyle/>
          <a:p>
            <a:r>
              <a:rPr kumimoji="1" lang="ja-JP" altLang="en-US" dirty="0"/>
              <a:t>報告者</a:t>
            </a:r>
            <a:br>
              <a:rPr kumimoji="1" lang="en-US" altLang="ja-JP" dirty="0"/>
            </a:br>
            <a:r>
              <a:rPr lang="ja-JP" altLang="en-US" dirty="0"/>
              <a:t>マーケティング部 ペンギン</a:t>
            </a:r>
            <a:endParaRPr kumimoji="1" lang="ja-JP" altLang="en-US" dirty="0"/>
          </a:p>
        </p:txBody>
      </p:sp>
      <p:sp>
        <p:nvSpPr>
          <p:cNvPr id="4" name="スライド番号プレースホルダー 3">
            <a:extLst>
              <a:ext uri="{FF2B5EF4-FFF2-40B4-BE49-F238E27FC236}">
                <a16:creationId xmlns:a16="http://schemas.microsoft.com/office/drawing/2014/main" id="{9F6E8DDE-0F91-6E32-B06C-C59EEC3E8CAD}"/>
              </a:ext>
            </a:extLst>
          </p:cNvPr>
          <p:cNvSpPr>
            <a:spLocks noGrp="1"/>
          </p:cNvSpPr>
          <p:nvPr>
            <p:ph type="sldNum" sz="quarter" idx="12"/>
          </p:nvPr>
        </p:nvSpPr>
        <p:spPr/>
        <p:txBody>
          <a:bodyPr/>
          <a:lstStyle/>
          <a:p>
            <a:fld id="{4D5EF750-8CCB-493D-97D6-3789D25CE33F}" type="slidenum">
              <a:rPr kumimoji="1" lang="ja-JP" altLang="en-US" smtClean="0"/>
              <a:t>1</a:t>
            </a:fld>
            <a:endParaRPr kumimoji="1" lang="ja-JP" altLang="en-US"/>
          </a:p>
        </p:txBody>
      </p:sp>
    </p:spTree>
    <p:extLst>
      <p:ext uri="{BB962C8B-B14F-4D97-AF65-F5344CB8AC3E}">
        <p14:creationId xmlns:p14="http://schemas.microsoft.com/office/powerpoint/2010/main" val="3361981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2A046E4A-A1FC-4100-886E-FC329BDD0E2D}"/>
              </a:ext>
            </a:extLst>
          </p:cNvPr>
          <p:cNvSpPr>
            <a:spLocks noGrp="1"/>
          </p:cNvSpPr>
          <p:nvPr>
            <p:ph type="title"/>
          </p:nvPr>
        </p:nvSpPr>
        <p:spPr/>
        <p:txBody>
          <a:bodyPr/>
          <a:lstStyle/>
          <a:p>
            <a:r>
              <a:rPr lang="ja-JP" altLang="en-US" dirty="0"/>
              <a:t>まとめ</a:t>
            </a:r>
          </a:p>
        </p:txBody>
      </p:sp>
      <p:sp>
        <p:nvSpPr>
          <p:cNvPr id="8" name="コンテンツ プレースホルダー 7">
            <a:extLst>
              <a:ext uri="{FF2B5EF4-FFF2-40B4-BE49-F238E27FC236}">
                <a16:creationId xmlns:a16="http://schemas.microsoft.com/office/drawing/2014/main" id="{A0A8A0A9-FCE8-EC5F-D56C-CB559886C812}"/>
              </a:ext>
            </a:extLst>
          </p:cNvPr>
          <p:cNvSpPr>
            <a:spLocks noGrp="1"/>
          </p:cNvSpPr>
          <p:nvPr>
            <p:ph idx="1"/>
          </p:nvPr>
        </p:nvSpPr>
        <p:spPr/>
        <p:txBody>
          <a:bodyPr/>
          <a:lstStyle/>
          <a:p>
            <a:r>
              <a:rPr lang="ja-JP" altLang="en-US" dirty="0"/>
              <a:t>天気と売上個数に関しては弱い正の相関がある</a:t>
            </a:r>
            <a:endParaRPr lang="en-US" altLang="ja-JP" dirty="0"/>
          </a:p>
          <a:p>
            <a:pPr lvl="1"/>
            <a:r>
              <a:rPr lang="ja-JP" altLang="en-US" dirty="0"/>
              <a:t>お茶の種類にはよらない</a:t>
            </a:r>
            <a:endParaRPr lang="en-US" altLang="ja-JP" dirty="0"/>
          </a:p>
          <a:p>
            <a:r>
              <a:rPr lang="ja-JP" altLang="en-US" dirty="0"/>
              <a:t>天気ごとの平均売上個数を見ると、晴・曇より雨のほうが売上個数が高い結果</a:t>
            </a:r>
            <a:endParaRPr lang="en-US" altLang="ja-JP" dirty="0"/>
          </a:p>
          <a:p>
            <a:pPr lvl="1"/>
            <a:r>
              <a:rPr lang="ja-JP" altLang="en-US" dirty="0"/>
              <a:t>月ごとの天気の日数を調べると雨の日は夏に多い</a:t>
            </a:r>
            <a:endParaRPr lang="en-US" altLang="ja-JP" dirty="0"/>
          </a:p>
          <a:p>
            <a:pPr lvl="1"/>
            <a:r>
              <a:rPr lang="ja-JP" altLang="en-US" dirty="0"/>
              <a:t>夏は売上が増える時期なので月および天気ごとで平均売上個数を集計</a:t>
            </a:r>
            <a:endParaRPr lang="en-US" altLang="ja-JP" dirty="0"/>
          </a:p>
          <a:p>
            <a:pPr lvl="1"/>
            <a:endParaRPr lang="en-US" altLang="ja-JP" dirty="0"/>
          </a:p>
          <a:p>
            <a:pPr lvl="1"/>
            <a:r>
              <a:rPr lang="ja-JP" altLang="en-US" dirty="0"/>
              <a:t>天気によって売上個数が変わるわけではない結果</a:t>
            </a:r>
            <a:endParaRPr lang="en-US" altLang="ja-JP" dirty="0"/>
          </a:p>
          <a:p>
            <a:pPr lvl="1"/>
            <a:r>
              <a:rPr lang="ja-JP" altLang="en-US" dirty="0"/>
              <a:t>とくに</a:t>
            </a:r>
            <a:r>
              <a:rPr lang="en-US" altLang="ja-JP" dirty="0"/>
              <a:t>8</a:t>
            </a:r>
            <a:r>
              <a:rPr lang="ja-JP" altLang="en-US" dirty="0"/>
              <a:t>月や</a:t>
            </a:r>
            <a:r>
              <a:rPr lang="en-US" altLang="ja-JP" dirty="0"/>
              <a:t>9</a:t>
            </a:r>
            <a:r>
              <a:rPr lang="ja-JP" altLang="en-US" dirty="0"/>
              <a:t>月は雨のほうが売上個数が高い結果</a:t>
            </a:r>
            <a:endParaRPr lang="en-US" altLang="ja-JP" dirty="0"/>
          </a:p>
          <a:p>
            <a:pPr lvl="1"/>
            <a:endParaRPr lang="en-US" altLang="ja-JP" dirty="0"/>
          </a:p>
          <a:p>
            <a:pPr lvl="1"/>
            <a:endParaRPr lang="ja-JP" altLang="en-US" dirty="0"/>
          </a:p>
        </p:txBody>
      </p:sp>
      <p:sp>
        <p:nvSpPr>
          <p:cNvPr id="4" name="スライド番号プレースホルダー 3">
            <a:extLst>
              <a:ext uri="{FF2B5EF4-FFF2-40B4-BE49-F238E27FC236}">
                <a16:creationId xmlns:a16="http://schemas.microsoft.com/office/drawing/2014/main" id="{7067D409-9CFC-DB43-7A54-16AA0AA25D99}"/>
              </a:ext>
            </a:extLst>
          </p:cNvPr>
          <p:cNvSpPr>
            <a:spLocks noGrp="1"/>
          </p:cNvSpPr>
          <p:nvPr>
            <p:ph type="sldNum" sz="quarter" idx="12"/>
          </p:nvPr>
        </p:nvSpPr>
        <p:spPr/>
        <p:txBody>
          <a:bodyPr/>
          <a:lstStyle/>
          <a:p>
            <a:fld id="{4D5EF750-8CCB-493D-97D6-3789D25CE33F}" type="slidenum">
              <a:rPr kumimoji="1" lang="ja-JP" altLang="en-US" smtClean="0"/>
              <a:t>10</a:t>
            </a:fld>
            <a:endParaRPr kumimoji="1" lang="ja-JP" altLang="en-US"/>
          </a:p>
        </p:txBody>
      </p:sp>
    </p:spTree>
    <p:extLst>
      <p:ext uri="{BB962C8B-B14F-4D97-AF65-F5344CB8AC3E}">
        <p14:creationId xmlns:p14="http://schemas.microsoft.com/office/powerpoint/2010/main" val="3285702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6FB600-76CE-959D-335A-A5FBD235B71B}"/>
              </a:ext>
            </a:extLst>
          </p:cNvPr>
          <p:cNvSpPr>
            <a:spLocks noGrp="1"/>
          </p:cNvSpPr>
          <p:nvPr>
            <p:ph type="title"/>
          </p:nvPr>
        </p:nvSpPr>
        <p:spPr/>
        <p:txBody>
          <a:bodyPr/>
          <a:lstStyle/>
          <a:p>
            <a:r>
              <a:rPr kumimoji="1" lang="ja-JP" altLang="en-US" dirty="0"/>
              <a:t>ここでの分析の目的</a:t>
            </a:r>
          </a:p>
        </p:txBody>
      </p:sp>
      <p:sp>
        <p:nvSpPr>
          <p:cNvPr id="3" name="コンテンツ プレースホルダー 2">
            <a:extLst>
              <a:ext uri="{FF2B5EF4-FFF2-40B4-BE49-F238E27FC236}">
                <a16:creationId xmlns:a16="http://schemas.microsoft.com/office/drawing/2014/main" id="{0775343F-8F6B-B149-8ACE-09BC192CE3EE}"/>
              </a:ext>
            </a:extLst>
          </p:cNvPr>
          <p:cNvSpPr>
            <a:spLocks noGrp="1"/>
          </p:cNvSpPr>
          <p:nvPr>
            <p:ph idx="1"/>
          </p:nvPr>
        </p:nvSpPr>
        <p:spPr/>
        <p:txBody>
          <a:bodyPr/>
          <a:lstStyle/>
          <a:p>
            <a:r>
              <a:rPr kumimoji="1" lang="ja-JP" altLang="en-US" dirty="0"/>
              <a:t>これまでの緑茶飲料の売上データの集計でわかったこと</a:t>
            </a:r>
            <a:endParaRPr kumimoji="1" lang="en-US" altLang="ja-JP" dirty="0"/>
          </a:p>
          <a:p>
            <a:pPr lvl="1"/>
            <a:r>
              <a:rPr kumimoji="1" lang="ja-JP" altLang="en-US" dirty="0"/>
              <a:t>曜日の影響や季節の影響が見られる</a:t>
            </a:r>
            <a:endParaRPr kumimoji="1" lang="en-US" altLang="ja-JP" dirty="0"/>
          </a:p>
          <a:p>
            <a:pPr lvl="1"/>
            <a:r>
              <a:rPr kumimoji="1" lang="ja-JP" altLang="en-US" dirty="0"/>
              <a:t>それらの影響とは別に、急激に売り上げが多い日や少ない日が見られる</a:t>
            </a:r>
            <a:endParaRPr kumimoji="1" lang="en-US" altLang="ja-JP" dirty="0"/>
          </a:p>
          <a:p>
            <a:pPr lvl="1"/>
            <a:endParaRPr kumimoji="1" lang="en-US" altLang="ja-JP" dirty="0"/>
          </a:p>
          <a:p>
            <a:r>
              <a:rPr lang="ja-JP" altLang="en-US" dirty="0"/>
              <a:t>仮説：この要因は、</a:t>
            </a:r>
            <a:r>
              <a:rPr kumimoji="1" lang="ja-JP" altLang="en-US" dirty="0"/>
              <a:t>天気や気温ではないか？</a:t>
            </a:r>
            <a:endParaRPr lang="en-US" altLang="ja-JP" dirty="0"/>
          </a:p>
          <a:p>
            <a:endParaRPr lang="en-US" altLang="ja-JP" dirty="0"/>
          </a:p>
          <a:p>
            <a:r>
              <a:rPr lang="ja-JP" altLang="en-US" dirty="0"/>
              <a:t>ここでは天気や気温と売り上げの関係性を調べる</a:t>
            </a:r>
            <a:endParaRPr lang="en-US" altLang="ja-JP" dirty="0"/>
          </a:p>
          <a:p>
            <a:pPr lvl="1"/>
            <a:r>
              <a:rPr lang="ja-JP" altLang="en-US" dirty="0"/>
              <a:t>気象庁のウェブサイトから天気や気温のデータを取得して、売上データと結合して集計を実施</a:t>
            </a:r>
            <a:endParaRPr lang="en-US" altLang="ja-JP" dirty="0"/>
          </a:p>
        </p:txBody>
      </p:sp>
      <p:sp>
        <p:nvSpPr>
          <p:cNvPr id="4" name="スライド番号プレースホルダー 3">
            <a:extLst>
              <a:ext uri="{FF2B5EF4-FFF2-40B4-BE49-F238E27FC236}">
                <a16:creationId xmlns:a16="http://schemas.microsoft.com/office/drawing/2014/main" id="{DDDDDA89-C1B0-CB03-6FF8-90C5BCFD6B2F}"/>
              </a:ext>
            </a:extLst>
          </p:cNvPr>
          <p:cNvSpPr>
            <a:spLocks noGrp="1"/>
          </p:cNvSpPr>
          <p:nvPr>
            <p:ph type="sldNum" sz="quarter" idx="12"/>
          </p:nvPr>
        </p:nvSpPr>
        <p:spPr/>
        <p:txBody>
          <a:bodyPr/>
          <a:lstStyle/>
          <a:p>
            <a:fld id="{4D5EF750-8CCB-493D-97D6-3789D25CE33F}" type="slidenum">
              <a:rPr kumimoji="1" lang="ja-JP" altLang="en-US" smtClean="0"/>
              <a:t>2</a:t>
            </a:fld>
            <a:endParaRPr kumimoji="1" lang="ja-JP" altLang="en-US"/>
          </a:p>
        </p:txBody>
      </p:sp>
    </p:spTree>
    <p:extLst>
      <p:ext uri="{BB962C8B-B14F-4D97-AF65-F5344CB8AC3E}">
        <p14:creationId xmlns:p14="http://schemas.microsoft.com/office/powerpoint/2010/main" val="1449103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04175C-F3CF-690F-716B-246B59C3A0BC}"/>
              </a:ext>
            </a:extLst>
          </p:cNvPr>
          <p:cNvSpPr>
            <a:spLocks noGrp="1"/>
          </p:cNvSpPr>
          <p:nvPr>
            <p:ph type="title"/>
          </p:nvPr>
        </p:nvSpPr>
        <p:spPr/>
        <p:txBody>
          <a:bodyPr/>
          <a:lstStyle/>
          <a:p>
            <a:r>
              <a:rPr kumimoji="1" lang="en-US" altLang="ja-JP" dirty="0"/>
              <a:t>1</a:t>
            </a:r>
            <a:r>
              <a:rPr kumimoji="1" lang="ja-JP" altLang="en-US" dirty="0"/>
              <a:t>年間の気温変化</a:t>
            </a:r>
          </a:p>
        </p:txBody>
      </p:sp>
      <p:sp>
        <p:nvSpPr>
          <p:cNvPr id="5" name="コンテンツ プレースホルダー 4">
            <a:extLst>
              <a:ext uri="{FF2B5EF4-FFF2-40B4-BE49-F238E27FC236}">
                <a16:creationId xmlns:a16="http://schemas.microsoft.com/office/drawing/2014/main" id="{54A67511-09D8-0F85-C8E9-CE859B91962A}"/>
              </a:ext>
            </a:extLst>
          </p:cNvPr>
          <p:cNvSpPr>
            <a:spLocks noGrp="1"/>
          </p:cNvSpPr>
          <p:nvPr>
            <p:ph idx="1"/>
          </p:nvPr>
        </p:nvSpPr>
        <p:spPr/>
        <p:txBody>
          <a:bodyPr/>
          <a:lstStyle/>
          <a:p>
            <a:r>
              <a:rPr lang="ja-JP" altLang="en-US" dirty="0"/>
              <a:t>日々の気温の違いはあるが、</a:t>
            </a:r>
            <a:r>
              <a:rPr lang="en-US" altLang="ja-JP" dirty="0"/>
              <a:t>1</a:t>
            </a:r>
            <a:r>
              <a:rPr lang="ja-JP" altLang="en-US" dirty="0"/>
              <a:t>年の気温の移り変わりが確認できる</a:t>
            </a:r>
          </a:p>
        </p:txBody>
      </p:sp>
      <p:sp>
        <p:nvSpPr>
          <p:cNvPr id="4" name="スライド番号プレースホルダー 3">
            <a:extLst>
              <a:ext uri="{FF2B5EF4-FFF2-40B4-BE49-F238E27FC236}">
                <a16:creationId xmlns:a16="http://schemas.microsoft.com/office/drawing/2014/main" id="{E08CC341-0575-A245-7028-52A9B5779C77}"/>
              </a:ext>
            </a:extLst>
          </p:cNvPr>
          <p:cNvSpPr>
            <a:spLocks noGrp="1"/>
          </p:cNvSpPr>
          <p:nvPr>
            <p:ph type="sldNum" sz="quarter" idx="12"/>
          </p:nvPr>
        </p:nvSpPr>
        <p:spPr/>
        <p:txBody>
          <a:bodyPr/>
          <a:lstStyle/>
          <a:p>
            <a:fld id="{4D5EF750-8CCB-493D-97D6-3789D25CE33F}" type="slidenum">
              <a:rPr kumimoji="1" lang="ja-JP" altLang="en-US" smtClean="0"/>
              <a:t>3</a:t>
            </a:fld>
            <a:endParaRPr kumimoji="1" lang="ja-JP" altLang="en-US"/>
          </a:p>
        </p:txBody>
      </p:sp>
      <p:pic>
        <p:nvPicPr>
          <p:cNvPr id="7" name="図 6">
            <a:extLst>
              <a:ext uri="{FF2B5EF4-FFF2-40B4-BE49-F238E27FC236}">
                <a16:creationId xmlns:a16="http://schemas.microsoft.com/office/drawing/2014/main" id="{99F2EA75-0538-6C1B-522F-6A9D82D61143}"/>
              </a:ext>
            </a:extLst>
          </p:cNvPr>
          <p:cNvPicPr>
            <a:picLocks noChangeAspect="1"/>
          </p:cNvPicPr>
          <p:nvPr/>
        </p:nvPicPr>
        <p:blipFill>
          <a:blip r:embed="rId2"/>
          <a:stretch>
            <a:fillRect/>
          </a:stretch>
        </p:blipFill>
        <p:spPr>
          <a:xfrm>
            <a:off x="563532" y="1219667"/>
            <a:ext cx="8016935" cy="3700593"/>
          </a:xfrm>
          <a:prstGeom prst="rect">
            <a:avLst/>
          </a:prstGeom>
        </p:spPr>
      </p:pic>
    </p:spTree>
    <p:extLst>
      <p:ext uri="{BB962C8B-B14F-4D97-AF65-F5344CB8AC3E}">
        <p14:creationId xmlns:p14="http://schemas.microsoft.com/office/powerpoint/2010/main" val="478343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000041-DD26-565A-3EB5-923A6741BE39}"/>
              </a:ext>
            </a:extLst>
          </p:cNvPr>
          <p:cNvSpPr>
            <a:spLocks noGrp="1"/>
          </p:cNvSpPr>
          <p:nvPr>
            <p:ph type="title"/>
          </p:nvPr>
        </p:nvSpPr>
        <p:spPr/>
        <p:txBody>
          <a:bodyPr/>
          <a:lstStyle/>
          <a:p>
            <a:r>
              <a:rPr kumimoji="1" lang="ja-JP" altLang="en-US" dirty="0"/>
              <a:t>緑茶の売上個数と平均気温の推移</a:t>
            </a:r>
          </a:p>
        </p:txBody>
      </p:sp>
      <p:sp>
        <p:nvSpPr>
          <p:cNvPr id="3" name="コンテンツ プレースホルダー 2">
            <a:extLst>
              <a:ext uri="{FF2B5EF4-FFF2-40B4-BE49-F238E27FC236}">
                <a16:creationId xmlns:a16="http://schemas.microsoft.com/office/drawing/2014/main" id="{01C16B8E-7013-0808-18D3-F7A6DF0C6D98}"/>
              </a:ext>
            </a:extLst>
          </p:cNvPr>
          <p:cNvSpPr>
            <a:spLocks noGrp="1"/>
          </p:cNvSpPr>
          <p:nvPr>
            <p:ph idx="1"/>
          </p:nvPr>
        </p:nvSpPr>
        <p:spPr/>
        <p:txBody>
          <a:bodyPr/>
          <a:lstStyle/>
          <a:p>
            <a:r>
              <a:rPr kumimoji="1" lang="ja-JP" altLang="en-US" dirty="0"/>
              <a:t>夏に売上個数も気温も多く（高く）なり、冬に少なく（低く）なる傾向</a:t>
            </a:r>
            <a:endParaRPr kumimoji="1" lang="en-US" altLang="ja-JP" dirty="0"/>
          </a:p>
          <a:p>
            <a:r>
              <a:rPr kumimoji="1" lang="ja-JP" altLang="en-US" dirty="0"/>
              <a:t>完全に同じように動くわけではない</a:t>
            </a:r>
            <a:endParaRPr kumimoji="1" lang="en-US" altLang="ja-JP" dirty="0"/>
          </a:p>
          <a:p>
            <a:pPr lvl="1"/>
            <a:r>
              <a:rPr lang="ja-JP" altLang="en-US" dirty="0"/>
              <a:t>とくに</a:t>
            </a:r>
            <a:r>
              <a:rPr lang="en-US" altLang="ja-JP" dirty="0"/>
              <a:t>6</a:t>
            </a:r>
            <a:r>
              <a:rPr lang="ja-JP" altLang="en-US" dirty="0"/>
              <a:t>月は、気温は上昇するが売り上げは減少している</a:t>
            </a:r>
            <a:endParaRPr kumimoji="1" lang="ja-JP" altLang="en-US" dirty="0"/>
          </a:p>
        </p:txBody>
      </p:sp>
      <p:sp>
        <p:nvSpPr>
          <p:cNvPr id="4" name="スライド番号プレースホルダー 3">
            <a:extLst>
              <a:ext uri="{FF2B5EF4-FFF2-40B4-BE49-F238E27FC236}">
                <a16:creationId xmlns:a16="http://schemas.microsoft.com/office/drawing/2014/main" id="{639C5703-61F6-15A6-167E-14F988370A5C}"/>
              </a:ext>
            </a:extLst>
          </p:cNvPr>
          <p:cNvSpPr>
            <a:spLocks noGrp="1"/>
          </p:cNvSpPr>
          <p:nvPr>
            <p:ph type="sldNum" sz="quarter" idx="12"/>
          </p:nvPr>
        </p:nvSpPr>
        <p:spPr/>
        <p:txBody>
          <a:bodyPr/>
          <a:lstStyle/>
          <a:p>
            <a:fld id="{4D5EF750-8CCB-493D-97D6-3789D25CE33F}" type="slidenum">
              <a:rPr kumimoji="1" lang="ja-JP" altLang="en-US" smtClean="0"/>
              <a:t>4</a:t>
            </a:fld>
            <a:endParaRPr kumimoji="1" lang="ja-JP" altLang="en-US"/>
          </a:p>
        </p:txBody>
      </p:sp>
      <p:pic>
        <p:nvPicPr>
          <p:cNvPr id="8" name="図 7">
            <a:extLst>
              <a:ext uri="{FF2B5EF4-FFF2-40B4-BE49-F238E27FC236}">
                <a16:creationId xmlns:a16="http://schemas.microsoft.com/office/drawing/2014/main" id="{D92E1137-7E67-54FB-356B-32B169C3EA30}"/>
              </a:ext>
            </a:extLst>
          </p:cNvPr>
          <p:cNvPicPr>
            <a:picLocks noChangeAspect="1"/>
          </p:cNvPicPr>
          <p:nvPr/>
        </p:nvPicPr>
        <p:blipFill>
          <a:blip r:embed="rId2"/>
          <a:stretch>
            <a:fillRect/>
          </a:stretch>
        </p:blipFill>
        <p:spPr>
          <a:xfrm>
            <a:off x="566581" y="1219667"/>
            <a:ext cx="8010838" cy="3731075"/>
          </a:xfrm>
          <a:prstGeom prst="rect">
            <a:avLst/>
          </a:prstGeom>
        </p:spPr>
      </p:pic>
    </p:spTree>
    <p:extLst>
      <p:ext uri="{BB962C8B-B14F-4D97-AF65-F5344CB8AC3E}">
        <p14:creationId xmlns:p14="http://schemas.microsoft.com/office/powerpoint/2010/main" val="21223498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A0BAE55-A8A4-8795-5379-C45C1045FA30}"/>
              </a:ext>
            </a:extLst>
          </p:cNvPr>
          <p:cNvSpPr>
            <a:spLocks noGrp="1"/>
          </p:cNvSpPr>
          <p:nvPr>
            <p:ph type="title"/>
          </p:nvPr>
        </p:nvSpPr>
        <p:spPr/>
        <p:txBody>
          <a:bodyPr>
            <a:normAutofit/>
          </a:bodyPr>
          <a:lstStyle/>
          <a:p>
            <a:r>
              <a:rPr kumimoji="1" lang="ja-JP" altLang="en-US" dirty="0"/>
              <a:t>平均気温と各お茶の売上個数の散布図および相関係数</a:t>
            </a:r>
          </a:p>
        </p:txBody>
      </p:sp>
      <p:sp>
        <p:nvSpPr>
          <p:cNvPr id="3" name="コンテンツ プレースホルダー 2">
            <a:extLst>
              <a:ext uri="{FF2B5EF4-FFF2-40B4-BE49-F238E27FC236}">
                <a16:creationId xmlns:a16="http://schemas.microsoft.com/office/drawing/2014/main" id="{446CF64C-9C5E-11F1-3DD4-50C6B5386064}"/>
              </a:ext>
            </a:extLst>
          </p:cNvPr>
          <p:cNvSpPr>
            <a:spLocks noGrp="1"/>
          </p:cNvSpPr>
          <p:nvPr>
            <p:ph idx="1"/>
          </p:nvPr>
        </p:nvSpPr>
        <p:spPr/>
        <p:txBody>
          <a:bodyPr/>
          <a:lstStyle/>
          <a:p>
            <a:r>
              <a:rPr kumimoji="1" lang="ja-JP" altLang="en-US" dirty="0"/>
              <a:t>平均気温と各お茶の売上個数の散布図を作成し相関係数を計算</a:t>
            </a:r>
            <a:endParaRPr lang="en-US" altLang="ja-JP" dirty="0"/>
          </a:p>
          <a:p>
            <a:pPr lvl="1"/>
            <a:endParaRPr kumimoji="1" lang="ja-JP" altLang="en-US" dirty="0"/>
          </a:p>
        </p:txBody>
      </p:sp>
      <p:sp>
        <p:nvSpPr>
          <p:cNvPr id="4" name="スライド番号プレースホルダー 3">
            <a:extLst>
              <a:ext uri="{FF2B5EF4-FFF2-40B4-BE49-F238E27FC236}">
                <a16:creationId xmlns:a16="http://schemas.microsoft.com/office/drawing/2014/main" id="{40F56207-30D3-BDBB-F695-2FD33F0D02FB}"/>
              </a:ext>
            </a:extLst>
          </p:cNvPr>
          <p:cNvSpPr>
            <a:spLocks noGrp="1"/>
          </p:cNvSpPr>
          <p:nvPr>
            <p:ph type="sldNum" sz="quarter" idx="12"/>
          </p:nvPr>
        </p:nvSpPr>
        <p:spPr/>
        <p:txBody>
          <a:bodyPr/>
          <a:lstStyle/>
          <a:p>
            <a:fld id="{4D5EF750-8CCB-493D-97D6-3789D25CE33F}" type="slidenum">
              <a:rPr kumimoji="1" lang="ja-JP" altLang="en-US" smtClean="0"/>
              <a:t>5</a:t>
            </a:fld>
            <a:endParaRPr kumimoji="1" lang="ja-JP" altLang="en-US"/>
          </a:p>
        </p:txBody>
      </p:sp>
      <p:pic>
        <p:nvPicPr>
          <p:cNvPr id="9" name="図 8">
            <a:extLst>
              <a:ext uri="{FF2B5EF4-FFF2-40B4-BE49-F238E27FC236}">
                <a16:creationId xmlns:a16="http://schemas.microsoft.com/office/drawing/2014/main" id="{C4D9198C-F2AE-9DCA-4BDF-B2AEBF80AAA8}"/>
              </a:ext>
            </a:extLst>
          </p:cNvPr>
          <p:cNvPicPr>
            <a:picLocks noChangeAspect="1"/>
          </p:cNvPicPr>
          <p:nvPr/>
        </p:nvPicPr>
        <p:blipFill>
          <a:blip r:embed="rId2"/>
          <a:stretch>
            <a:fillRect/>
          </a:stretch>
        </p:blipFill>
        <p:spPr>
          <a:xfrm>
            <a:off x="112389" y="1003667"/>
            <a:ext cx="4459611" cy="4112108"/>
          </a:xfrm>
          <a:prstGeom prst="rect">
            <a:avLst/>
          </a:prstGeom>
        </p:spPr>
      </p:pic>
      <p:pic>
        <p:nvPicPr>
          <p:cNvPr id="13" name="図 12">
            <a:extLst>
              <a:ext uri="{FF2B5EF4-FFF2-40B4-BE49-F238E27FC236}">
                <a16:creationId xmlns:a16="http://schemas.microsoft.com/office/drawing/2014/main" id="{EB5E21F3-F990-FF0E-A9BB-C9E36A970BEA}"/>
              </a:ext>
            </a:extLst>
          </p:cNvPr>
          <p:cNvPicPr>
            <a:picLocks noChangeAspect="1"/>
          </p:cNvPicPr>
          <p:nvPr/>
        </p:nvPicPr>
        <p:blipFill>
          <a:blip r:embed="rId3"/>
          <a:stretch>
            <a:fillRect/>
          </a:stretch>
        </p:blipFill>
        <p:spPr>
          <a:xfrm>
            <a:off x="4571999" y="1003666"/>
            <a:ext cx="4459611" cy="4117900"/>
          </a:xfrm>
          <a:prstGeom prst="rect">
            <a:avLst/>
          </a:prstGeom>
        </p:spPr>
      </p:pic>
    </p:spTree>
    <p:extLst>
      <p:ext uri="{BB962C8B-B14F-4D97-AF65-F5344CB8AC3E}">
        <p14:creationId xmlns:p14="http://schemas.microsoft.com/office/powerpoint/2010/main" val="4003966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A0BAE55-A8A4-8795-5379-C45C1045FA30}"/>
              </a:ext>
            </a:extLst>
          </p:cNvPr>
          <p:cNvSpPr>
            <a:spLocks noGrp="1"/>
          </p:cNvSpPr>
          <p:nvPr>
            <p:ph type="title"/>
          </p:nvPr>
        </p:nvSpPr>
        <p:spPr/>
        <p:txBody>
          <a:bodyPr>
            <a:normAutofit/>
          </a:bodyPr>
          <a:lstStyle/>
          <a:p>
            <a:r>
              <a:rPr kumimoji="1" lang="ja-JP" altLang="en-US" dirty="0"/>
              <a:t>平均気温と各お茶の売上個数の散布図および相関係数</a:t>
            </a:r>
          </a:p>
        </p:txBody>
      </p:sp>
      <p:sp>
        <p:nvSpPr>
          <p:cNvPr id="3" name="コンテンツ プレースホルダー 2">
            <a:extLst>
              <a:ext uri="{FF2B5EF4-FFF2-40B4-BE49-F238E27FC236}">
                <a16:creationId xmlns:a16="http://schemas.microsoft.com/office/drawing/2014/main" id="{446CF64C-9C5E-11F1-3DD4-50C6B5386064}"/>
              </a:ext>
            </a:extLst>
          </p:cNvPr>
          <p:cNvSpPr>
            <a:spLocks noGrp="1"/>
          </p:cNvSpPr>
          <p:nvPr>
            <p:ph idx="1"/>
          </p:nvPr>
        </p:nvSpPr>
        <p:spPr/>
        <p:txBody>
          <a:bodyPr/>
          <a:lstStyle/>
          <a:p>
            <a:r>
              <a:rPr kumimoji="1" lang="ja-JP" altLang="en-US" dirty="0"/>
              <a:t>どの散布図もほぼ同じ形状</a:t>
            </a:r>
            <a:endParaRPr kumimoji="1" lang="en-US" altLang="ja-JP" dirty="0"/>
          </a:p>
          <a:p>
            <a:r>
              <a:rPr kumimoji="1" lang="ja-JP" altLang="en-US" dirty="0"/>
              <a:t>相関係数もどれも</a:t>
            </a:r>
            <a:r>
              <a:rPr kumimoji="1" lang="en-US" altLang="ja-JP" dirty="0"/>
              <a:t>0.65</a:t>
            </a:r>
            <a:r>
              <a:rPr kumimoji="1" lang="ja-JP" altLang="en-US" dirty="0"/>
              <a:t>前後</a:t>
            </a:r>
            <a:endParaRPr kumimoji="1" lang="en-US" altLang="ja-JP" dirty="0"/>
          </a:p>
          <a:p>
            <a:pPr lvl="1"/>
            <a:r>
              <a:rPr kumimoji="1" lang="ja-JP" altLang="en-US" dirty="0"/>
              <a:t>気温と売上個数の間には弱い正の相関がある</a:t>
            </a:r>
          </a:p>
        </p:txBody>
      </p:sp>
      <p:sp>
        <p:nvSpPr>
          <p:cNvPr id="4" name="スライド番号プレースホルダー 3">
            <a:extLst>
              <a:ext uri="{FF2B5EF4-FFF2-40B4-BE49-F238E27FC236}">
                <a16:creationId xmlns:a16="http://schemas.microsoft.com/office/drawing/2014/main" id="{40F56207-30D3-BDBB-F695-2FD33F0D02FB}"/>
              </a:ext>
            </a:extLst>
          </p:cNvPr>
          <p:cNvSpPr>
            <a:spLocks noGrp="1"/>
          </p:cNvSpPr>
          <p:nvPr>
            <p:ph type="sldNum" sz="quarter" idx="12"/>
          </p:nvPr>
        </p:nvSpPr>
        <p:spPr/>
        <p:txBody>
          <a:bodyPr/>
          <a:lstStyle/>
          <a:p>
            <a:fld id="{4D5EF750-8CCB-493D-97D6-3789D25CE33F}" type="slidenum">
              <a:rPr kumimoji="1" lang="ja-JP" altLang="en-US" smtClean="0"/>
              <a:t>6</a:t>
            </a:fld>
            <a:endParaRPr kumimoji="1" lang="ja-JP" altLang="en-US"/>
          </a:p>
        </p:txBody>
      </p:sp>
      <p:pic>
        <p:nvPicPr>
          <p:cNvPr id="11" name="図 10">
            <a:extLst>
              <a:ext uri="{FF2B5EF4-FFF2-40B4-BE49-F238E27FC236}">
                <a16:creationId xmlns:a16="http://schemas.microsoft.com/office/drawing/2014/main" id="{FBF77405-411B-3297-CAAF-C2CD99EB6960}"/>
              </a:ext>
            </a:extLst>
          </p:cNvPr>
          <p:cNvPicPr>
            <a:picLocks noChangeAspect="1"/>
          </p:cNvPicPr>
          <p:nvPr/>
        </p:nvPicPr>
        <p:blipFill>
          <a:blip r:embed="rId2"/>
          <a:stretch>
            <a:fillRect/>
          </a:stretch>
        </p:blipFill>
        <p:spPr>
          <a:xfrm>
            <a:off x="112389" y="1003667"/>
            <a:ext cx="4459611" cy="4112108"/>
          </a:xfrm>
          <a:prstGeom prst="rect">
            <a:avLst/>
          </a:prstGeom>
        </p:spPr>
      </p:pic>
      <p:pic>
        <p:nvPicPr>
          <p:cNvPr id="8" name="図 7">
            <a:extLst>
              <a:ext uri="{FF2B5EF4-FFF2-40B4-BE49-F238E27FC236}">
                <a16:creationId xmlns:a16="http://schemas.microsoft.com/office/drawing/2014/main" id="{B3EF73FB-514D-EDDB-5A04-344B1A019F55}"/>
              </a:ext>
            </a:extLst>
          </p:cNvPr>
          <p:cNvPicPr>
            <a:picLocks noChangeAspect="1"/>
          </p:cNvPicPr>
          <p:nvPr/>
        </p:nvPicPr>
        <p:blipFill>
          <a:blip r:embed="rId3"/>
          <a:stretch>
            <a:fillRect/>
          </a:stretch>
        </p:blipFill>
        <p:spPr>
          <a:xfrm>
            <a:off x="4572000" y="997875"/>
            <a:ext cx="4459611" cy="4117900"/>
          </a:xfrm>
          <a:prstGeom prst="rect">
            <a:avLst/>
          </a:prstGeom>
        </p:spPr>
      </p:pic>
    </p:spTree>
    <p:extLst>
      <p:ext uri="{BB962C8B-B14F-4D97-AF65-F5344CB8AC3E}">
        <p14:creationId xmlns:p14="http://schemas.microsoft.com/office/powerpoint/2010/main" val="4087353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56B1EE-E233-2E46-9F36-BE50F6388CF4}"/>
              </a:ext>
            </a:extLst>
          </p:cNvPr>
          <p:cNvSpPr>
            <a:spLocks noGrp="1"/>
          </p:cNvSpPr>
          <p:nvPr>
            <p:ph type="title"/>
          </p:nvPr>
        </p:nvSpPr>
        <p:spPr/>
        <p:txBody>
          <a:bodyPr/>
          <a:lstStyle/>
          <a:p>
            <a:r>
              <a:rPr kumimoji="1" lang="ja-JP" altLang="en-US" dirty="0"/>
              <a:t>天気ごとの緑茶の平均売上個数</a:t>
            </a:r>
          </a:p>
        </p:txBody>
      </p:sp>
      <p:sp>
        <p:nvSpPr>
          <p:cNvPr id="3" name="コンテンツ プレースホルダー 2">
            <a:extLst>
              <a:ext uri="{FF2B5EF4-FFF2-40B4-BE49-F238E27FC236}">
                <a16:creationId xmlns:a16="http://schemas.microsoft.com/office/drawing/2014/main" id="{D55999F1-1809-D383-6C35-A2CC7AD3707E}"/>
              </a:ext>
            </a:extLst>
          </p:cNvPr>
          <p:cNvSpPr>
            <a:spLocks noGrp="1"/>
          </p:cNvSpPr>
          <p:nvPr>
            <p:ph idx="1"/>
          </p:nvPr>
        </p:nvSpPr>
        <p:spPr>
          <a:xfrm>
            <a:off x="810000" y="4212000"/>
            <a:ext cx="7560000" cy="2160000"/>
          </a:xfrm>
        </p:spPr>
        <p:txBody>
          <a:bodyPr/>
          <a:lstStyle/>
          <a:p>
            <a:r>
              <a:rPr kumimoji="1" lang="ja-JP" altLang="en-US" dirty="0"/>
              <a:t>天気ごとの緑茶の平均売上個数を算出</a:t>
            </a:r>
            <a:endParaRPr kumimoji="1" lang="en-US" altLang="ja-JP" dirty="0"/>
          </a:p>
          <a:p>
            <a:pPr lvl="1"/>
            <a:r>
              <a:rPr kumimoji="1" lang="ja-JP" altLang="en-US" dirty="0"/>
              <a:t>すべての曜日の平均売上個数と、すべての天気が出現し</a:t>
            </a:r>
            <a:r>
              <a:rPr kumimoji="1" lang="en-US" altLang="ja-JP" dirty="0"/>
              <a:t>1</a:t>
            </a:r>
            <a:r>
              <a:rPr kumimoji="1" lang="ja-JP" altLang="en-US" dirty="0"/>
              <a:t>週間で売上個数の多い日曜日で算出</a:t>
            </a:r>
            <a:endParaRPr kumimoji="1" lang="en-US" altLang="ja-JP" dirty="0"/>
          </a:p>
          <a:p>
            <a:pPr lvl="1"/>
            <a:r>
              <a:rPr lang="ja-JP" altLang="en-US" dirty="0"/>
              <a:t>雨が降っているからといって売上個数が減るわけではなく、むしろ増える傾向</a:t>
            </a:r>
            <a:endParaRPr lang="en-US" altLang="ja-JP" dirty="0"/>
          </a:p>
          <a:p>
            <a:pPr lvl="1"/>
            <a:endParaRPr kumimoji="1" lang="en-US" altLang="ja-JP" dirty="0"/>
          </a:p>
          <a:p>
            <a:pPr marL="216000" lvl="1" indent="0">
              <a:buNone/>
            </a:pPr>
            <a:r>
              <a:rPr lang="ja-JP" altLang="en-US" dirty="0"/>
              <a:t>→ </a:t>
            </a:r>
            <a:r>
              <a:rPr kumimoji="1" lang="ja-JP" altLang="en-US" dirty="0"/>
              <a:t>雨が降っている時期に影響されている可能性</a:t>
            </a:r>
          </a:p>
        </p:txBody>
      </p:sp>
      <p:sp>
        <p:nvSpPr>
          <p:cNvPr id="4" name="スライド番号プレースホルダー 3">
            <a:extLst>
              <a:ext uri="{FF2B5EF4-FFF2-40B4-BE49-F238E27FC236}">
                <a16:creationId xmlns:a16="http://schemas.microsoft.com/office/drawing/2014/main" id="{136C145F-927F-EAAB-2AE5-BA461149481C}"/>
              </a:ext>
            </a:extLst>
          </p:cNvPr>
          <p:cNvSpPr>
            <a:spLocks noGrp="1"/>
          </p:cNvSpPr>
          <p:nvPr>
            <p:ph type="sldNum" sz="quarter" idx="12"/>
          </p:nvPr>
        </p:nvSpPr>
        <p:spPr/>
        <p:txBody>
          <a:bodyPr/>
          <a:lstStyle/>
          <a:p>
            <a:fld id="{4D5EF750-8CCB-493D-97D6-3789D25CE33F}" type="slidenum">
              <a:rPr kumimoji="1" lang="ja-JP" altLang="en-US" smtClean="0"/>
              <a:t>7</a:t>
            </a:fld>
            <a:endParaRPr kumimoji="1" lang="ja-JP" altLang="en-US"/>
          </a:p>
        </p:txBody>
      </p:sp>
      <p:graphicFrame>
        <p:nvGraphicFramePr>
          <p:cNvPr id="6" name="表 5">
            <a:extLst>
              <a:ext uri="{FF2B5EF4-FFF2-40B4-BE49-F238E27FC236}">
                <a16:creationId xmlns:a16="http://schemas.microsoft.com/office/drawing/2014/main" id="{5D52320C-8E42-43BF-9D7A-BA34CF33B96E}"/>
              </a:ext>
            </a:extLst>
          </p:cNvPr>
          <p:cNvGraphicFramePr>
            <a:graphicFrameLocks noGrp="1"/>
          </p:cNvGraphicFramePr>
          <p:nvPr>
            <p:extLst>
              <p:ext uri="{D42A27DB-BD31-4B8C-83A1-F6EECF244321}">
                <p14:modId xmlns:p14="http://schemas.microsoft.com/office/powerpoint/2010/main" val="2504928445"/>
              </p:ext>
            </p:extLst>
          </p:nvPr>
        </p:nvGraphicFramePr>
        <p:xfrm>
          <a:off x="2862000" y="1434993"/>
          <a:ext cx="3420000" cy="1980000"/>
        </p:xfrm>
        <a:graphic>
          <a:graphicData uri="http://schemas.openxmlformats.org/drawingml/2006/table">
            <a:tbl>
              <a:tblPr firstRow="1" firstCol="1" bandRow="1">
                <a:tableStyleId>{5C22544A-7EE6-4342-B048-85BDC9FD1C3A}</a:tableStyleId>
              </a:tblPr>
              <a:tblGrid>
                <a:gridCol w="900000">
                  <a:extLst>
                    <a:ext uri="{9D8B030D-6E8A-4147-A177-3AD203B41FA5}">
                      <a16:colId xmlns:a16="http://schemas.microsoft.com/office/drawing/2014/main" val="83192202"/>
                    </a:ext>
                  </a:extLst>
                </a:gridCol>
                <a:gridCol w="1260000">
                  <a:extLst>
                    <a:ext uri="{9D8B030D-6E8A-4147-A177-3AD203B41FA5}">
                      <a16:colId xmlns:a16="http://schemas.microsoft.com/office/drawing/2014/main" val="254819235"/>
                    </a:ext>
                  </a:extLst>
                </a:gridCol>
                <a:gridCol w="1260000">
                  <a:extLst>
                    <a:ext uri="{9D8B030D-6E8A-4147-A177-3AD203B41FA5}">
                      <a16:colId xmlns:a16="http://schemas.microsoft.com/office/drawing/2014/main" val="2552681644"/>
                    </a:ext>
                  </a:extLst>
                </a:gridCol>
              </a:tblGrid>
              <a:tr h="540000">
                <a:tc>
                  <a:txBody>
                    <a:bodyPr/>
                    <a:lstStyle/>
                    <a:p>
                      <a:pPr algn="l"/>
                      <a:r>
                        <a:rPr lang="ja-JP" sz="1200" kern="100" dirty="0">
                          <a:effectLst/>
                        </a:rPr>
                        <a:t>天気</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l"/>
                      <a:r>
                        <a:rPr lang="ja-JP" sz="1200" kern="100" dirty="0">
                          <a:effectLst/>
                        </a:rPr>
                        <a:t>売上個数の平均</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l"/>
                      <a:r>
                        <a:rPr lang="ja-JP" sz="1200" kern="100" dirty="0">
                          <a:effectLst/>
                        </a:rPr>
                        <a:t>売上個数の平均</a:t>
                      </a:r>
                      <a:endParaRPr lang="en-US" altLang="ja-JP" sz="1200" kern="100" dirty="0">
                        <a:effectLst/>
                      </a:endParaRPr>
                    </a:p>
                    <a:p>
                      <a:pPr algn="l"/>
                      <a:r>
                        <a:rPr lang="ja-JP" altLang="en-US" sz="1200" kern="100" dirty="0">
                          <a:effectLst/>
                        </a:rPr>
                        <a:t>（日曜日）</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875903400"/>
                  </a:ext>
                </a:extLst>
              </a:tr>
              <a:tr h="288000">
                <a:tc>
                  <a:txBody>
                    <a:bodyPr/>
                    <a:lstStyle/>
                    <a:p>
                      <a:pPr algn="l"/>
                      <a:r>
                        <a:rPr lang="ja-JP" sz="1200" kern="100">
                          <a:effectLst/>
                        </a:rPr>
                        <a:t>晴・曇</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dirty="0">
                          <a:effectLst/>
                        </a:rPr>
                        <a:t>321.8</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a:effectLst/>
                        </a:rPr>
                        <a:t>342.4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65908491"/>
                  </a:ext>
                </a:extLst>
              </a:tr>
              <a:tr h="288000">
                <a:tc>
                  <a:txBody>
                    <a:bodyPr/>
                    <a:lstStyle/>
                    <a:p>
                      <a:pPr algn="l"/>
                      <a:r>
                        <a:rPr lang="ja-JP" sz="1200" kern="100">
                          <a:effectLst/>
                        </a:rPr>
                        <a:t>小雨</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a:effectLst/>
                        </a:rPr>
                        <a:t>259.1</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dirty="0">
                          <a:effectLst/>
                        </a:rPr>
                        <a:t>390.0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01649896"/>
                  </a:ext>
                </a:extLst>
              </a:tr>
              <a:tr h="288000">
                <a:tc>
                  <a:txBody>
                    <a:bodyPr/>
                    <a:lstStyle/>
                    <a:p>
                      <a:pPr algn="l"/>
                      <a:r>
                        <a:rPr lang="ja-JP" sz="1200" kern="100">
                          <a:effectLst/>
                        </a:rPr>
                        <a:t>雨</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a:effectLst/>
                        </a:rPr>
                        <a:t>355.8</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a:effectLst/>
                        </a:rPr>
                        <a:t>448.4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753785482"/>
                  </a:ext>
                </a:extLst>
              </a:tr>
              <a:tr h="288000">
                <a:tc>
                  <a:txBody>
                    <a:bodyPr/>
                    <a:lstStyle/>
                    <a:p>
                      <a:pPr algn="l"/>
                      <a:r>
                        <a:rPr lang="ja-JP" sz="1200" kern="100">
                          <a:effectLst/>
                        </a:rPr>
                        <a:t>やや強い雨</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a:effectLst/>
                        </a:rPr>
                        <a:t>410.8</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a:effectLst/>
                        </a:rPr>
                        <a:t>420.5</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19319729"/>
                  </a:ext>
                </a:extLst>
              </a:tr>
              <a:tr h="288000">
                <a:tc>
                  <a:txBody>
                    <a:bodyPr/>
                    <a:lstStyle/>
                    <a:p>
                      <a:pPr algn="l"/>
                      <a:r>
                        <a:rPr lang="ja-JP" sz="1200" kern="100">
                          <a:effectLst/>
                        </a:rPr>
                        <a:t>強い雨</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dirty="0">
                          <a:effectLst/>
                        </a:rPr>
                        <a:t>499.5</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r"/>
                      <a:r>
                        <a:rPr lang="en-US" sz="1200" kern="100" dirty="0">
                          <a:effectLst/>
                        </a:rPr>
                        <a:t>685.0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00723202"/>
                  </a:ext>
                </a:extLst>
              </a:tr>
            </a:tbl>
          </a:graphicData>
        </a:graphic>
      </p:graphicFrame>
    </p:spTree>
    <p:extLst>
      <p:ext uri="{BB962C8B-B14F-4D97-AF65-F5344CB8AC3E}">
        <p14:creationId xmlns:p14="http://schemas.microsoft.com/office/powerpoint/2010/main" val="541609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BC272C6-E244-787B-2981-DDF598C21749}"/>
              </a:ext>
            </a:extLst>
          </p:cNvPr>
          <p:cNvSpPr>
            <a:spLocks noGrp="1"/>
          </p:cNvSpPr>
          <p:nvPr>
            <p:ph type="title"/>
          </p:nvPr>
        </p:nvSpPr>
        <p:spPr/>
        <p:txBody>
          <a:bodyPr/>
          <a:lstStyle/>
          <a:p>
            <a:r>
              <a:rPr kumimoji="1" lang="ja-JP" altLang="en-US" dirty="0"/>
              <a:t>月ごとの天気の日数</a:t>
            </a:r>
          </a:p>
        </p:txBody>
      </p:sp>
      <p:sp>
        <p:nvSpPr>
          <p:cNvPr id="4" name="スライド番号プレースホルダー 3">
            <a:extLst>
              <a:ext uri="{FF2B5EF4-FFF2-40B4-BE49-F238E27FC236}">
                <a16:creationId xmlns:a16="http://schemas.microsoft.com/office/drawing/2014/main" id="{BC48DF63-B341-675C-4158-D9704071A255}"/>
              </a:ext>
            </a:extLst>
          </p:cNvPr>
          <p:cNvSpPr>
            <a:spLocks noGrp="1"/>
          </p:cNvSpPr>
          <p:nvPr>
            <p:ph type="sldNum" sz="quarter" idx="12"/>
          </p:nvPr>
        </p:nvSpPr>
        <p:spPr/>
        <p:txBody>
          <a:bodyPr/>
          <a:lstStyle/>
          <a:p>
            <a:fld id="{4D5EF750-8CCB-493D-97D6-3789D25CE33F}" type="slidenum">
              <a:rPr kumimoji="1" lang="ja-JP" altLang="en-US" smtClean="0"/>
              <a:t>8</a:t>
            </a:fld>
            <a:endParaRPr kumimoji="1" lang="ja-JP" altLang="en-US"/>
          </a:p>
        </p:txBody>
      </p:sp>
      <p:graphicFrame>
        <p:nvGraphicFramePr>
          <p:cNvPr id="6" name="表 5">
            <a:extLst>
              <a:ext uri="{FF2B5EF4-FFF2-40B4-BE49-F238E27FC236}">
                <a16:creationId xmlns:a16="http://schemas.microsoft.com/office/drawing/2014/main" id="{2B4D63AC-B4B0-27DD-4289-6C0198FC7D73}"/>
              </a:ext>
            </a:extLst>
          </p:cNvPr>
          <p:cNvGraphicFramePr>
            <a:graphicFrameLocks noGrp="1"/>
          </p:cNvGraphicFramePr>
          <p:nvPr>
            <p:extLst>
              <p:ext uri="{D42A27DB-BD31-4B8C-83A1-F6EECF244321}">
                <p14:modId xmlns:p14="http://schemas.microsoft.com/office/powerpoint/2010/main" val="4275553748"/>
              </p:ext>
            </p:extLst>
          </p:nvPr>
        </p:nvGraphicFramePr>
        <p:xfrm>
          <a:off x="828000" y="1219667"/>
          <a:ext cx="7488000" cy="1512000"/>
        </p:xfrm>
        <a:graphic>
          <a:graphicData uri="http://schemas.openxmlformats.org/drawingml/2006/table">
            <a:tbl>
              <a:tblPr firstRow="1" firstCol="1" bandRow="1">
                <a:tableStyleId>{5C22544A-7EE6-4342-B048-85BDC9FD1C3A}</a:tableStyleId>
              </a:tblPr>
              <a:tblGrid>
                <a:gridCol w="1008000">
                  <a:extLst>
                    <a:ext uri="{9D8B030D-6E8A-4147-A177-3AD203B41FA5}">
                      <a16:colId xmlns:a16="http://schemas.microsoft.com/office/drawing/2014/main" val="2204810177"/>
                    </a:ext>
                  </a:extLst>
                </a:gridCol>
                <a:gridCol w="540000">
                  <a:extLst>
                    <a:ext uri="{9D8B030D-6E8A-4147-A177-3AD203B41FA5}">
                      <a16:colId xmlns:a16="http://schemas.microsoft.com/office/drawing/2014/main" val="3878424432"/>
                    </a:ext>
                  </a:extLst>
                </a:gridCol>
                <a:gridCol w="540000">
                  <a:extLst>
                    <a:ext uri="{9D8B030D-6E8A-4147-A177-3AD203B41FA5}">
                      <a16:colId xmlns:a16="http://schemas.microsoft.com/office/drawing/2014/main" val="1214565225"/>
                    </a:ext>
                  </a:extLst>
                </a:gridCol>
                <a:gridCol w="540000">
                  <a:extLst>
                    <a:ext uri="{9D8B030D-6E8A-4147-A177-3AD203B41FA5}">
                      <a16:colId xmlns:a16="http://schemas.microsoft.com/office/drawing/2014/main" val="3726175072"/>
                    </a:ext>
                  </a:extLst>
                </a:gridCol>
                <a:gridCol w="540000">
                  <a:extLst>
                    <a:ext uri="{9D8B030D-6E8A-4147-A177-3AD203B41FA5}">
                      <a16:colId xmlns:a16="http://schemas.microsoft.com/office/drawing/2014/main" val="3393234206"/>
                    </a:ext>
                  </a:extLst>
                </a:gridCol>
                <a:gridCol w="540000">
                  <a:extLst>
                    <a:ext uri="{9D8B030D-6E8A-4147-A177-3AD203B41FA5}">
                      <a16:colId xmlns:a16="http://schemas.microsoft.com/office/drawing/2014/main" val="196433859"/>
                    </a:ext>
                  </a:extLst>
                </a:gridCol>
                <a:gridCol w="540000">
                  <a:extLst>
                    <a:ext uri="{9D8B030D-6E8A-4147-A177-3AD203B41FA5}">
                      <a16:colId xmlns:a16="http://schemas.microsoft.com/office/drawing/2014/main" val="2913587215"/>
                    </a:ext>
                  </a:extLst>
                </a:gridCol>
                <a:gridCol w="540000">
                  <a:extLst>
                    <a:ext uri="{9D8B030D-6E8A-4147-A177-3AD203B41FA5}">
                      <a16:colId xmlns:a16="http://schemas.microsoft.com/office/drawing/2014/main" val="848604865"/>
                    </a:ext>
                  </a:extLst>
                </a:gridCol>
                <a:gridCol w="540000">
                  <a:extLst>
                    <a:ext uri="{9D8B030D-6E8A-4147-A177-3AD203B41FA5}">
                      <a16:colId xmlns:a16="http://schemas.microsoft.com/office/drawing/2014/main" val="3614326895"/>
                    </a:ext>
                  </a:extLst>
                </a:gridCol>
                <a:gridCol w="540000">
                  <a:extLst>
                    <a:ext uri="{9D8B030D-6E8A-4147-A177-3AD203B41FA5}">
                      <a16:colId xmlns:a16="http://schemas.microsoft.com/office/drawing/2014/main" val="4119104415"/>
                    </a:ext>
                  </a:extLst>
                </a:gridCol>
                <a:gridCol w="540000">
                  <a:extLst>
                    <a:ext uri="{9D8B030D-6E8A-4147-A177-3AD203B41FA5}">
                      <a16:colId xmlns:a16="http://schemas.microsoft.com/office/drawing/2014/main" val="1193170867"/>
                    </a:ext>
                  </a:extLst>
                </a:gridCol>
                <a:gridCol w="540000">
                  <a:extLst>
                    <a:ext uri="{9D8B030D-6E8A-4147-A177-3AD203B41FA5}">
                      <a16:colId xmlns:a16="http://schemas.microsoft.com/office/drawing/2014/main" val="113299358"/>
                    </a:ext>
                  </a:extLst>
                </a:gridCol>
                <a:gridCol w="540000">
                  <a:extLst>
                    <a:ext uri="{9D8B030D-6E8A-4147-A177-3AD203B41FA5}">
                      <a16:colId xmlns:a16="http://schemas.microsoft.com/office/drawing/2014/main" val="4112228935"/>
                    </a:ext>
                  </a:extLst>
                </a:gridCol>
              </a:tblGrid>
              <a:tr h="252000">
                <a:tc>
                  <a:txBody>
                    <a:bodyPr/>
                    <a:lstStyle/>
                    <a:p>
                      <a:pPr algn="ctr"/>
                      <a:endParaRPr lang="ja-JP" sz="1200" kern="100" dirty="0">
                        <a:effectLst/>
                        <a:latin typeface="游明朝" panose="02020400000000000000" pitchFamily="18" charset="-128"/>
                        <a:ea typeface="游明朝" panose="02020400000000000000" pitchFamily="18" charset="-128"/>
                      </a:endParaRPr>
                    </a:p>
                  </a:txBody>
                  <a:tcPr marL="68580" marR="68580" marT="0" marB="0" anchor="ctr"/>
                </a:tc>
                <a:tc>
                  <a:txBody>
                    <a:bodyPr/>
                    <a:lstStyle/>
                    <a:p>
                      <a:pPr algn="ctr"/>
                      <a:r>
                        <a:rPr lang="en-US" sz="1200" kern="100" dirty="0">
                          <a:effectLst/>
                        </a:rPr>
                        <a:t>1</a:t>
                      </a:r>
                      <a:r>
                        <a:rPr lang="ja-JP" sz="1200" kern="100" dirty="0">
                          <a:effectLst/>
                        </a:rPr>
                        <a:t>月</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4</a:t>
                      </a:r>
                      <a:r>
                        <a:rPr lang="ja-JP" sz="1200" kern="100" dirty="0">
                          <a:effectLst/>
                        </a:rPr>
                        <a:t>月</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5</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6</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7</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8</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9</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10</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11</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12</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371183064"/>
                  </a:ext>
                </a:extLst>
              </a:tr>
              <a:tr h="252000">
                <a:tc>
                  <a:txBody>
                    <a:bodyPr/>
                    <a:lstStyle/>
                    <a:p>
                      <a:pPr algn="ctr"/>
                      <a:r>
                        <a:rPr lang="ja-JP" sz="1200" kern="100" dirty="0">
                          <a:effectLst/>
                        </a:rPr>
                        <a:t>晴・曇</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23</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25</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22</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19</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27</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19</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19</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25</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25</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26</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98975330"/>
                  </a:ext>
                </a:extLst>
              </a:tr>
              <a:tr h="252000">
                <a:tc>
                  <a:txBody>
                    <a:bodyPr/>
                    <a:lstStyle/>
                    <a:p>
                      <a:pPr algn="ctr"/>
                      <a:r>
                        <a:rPr lang="ja-JP" sz="1200" kern="100" dirty="0">
                          <a:effectLst/>
                        </a:rPr>
                        <a:t>小雨</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1</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195065692"/>
                  </a:ext>
                </a:extLst>
              </a:tr>
              <a:tr h="252000">
                <a:tc>
                  <a:txBody>
                    <a:bodyPr/>
                    <a:lstStyle/>
                    <a:p>
                      <a:pPr algn="ctr"/>
                      <a:r>
                        <a:rPr lang="ja-JP" sz="1200" kern="100" dirty="0">
                          <a:effectLst/>
                        </a:rPr>
                        <a:t>雨</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9</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8</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11</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7</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7</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4</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001464790"/>
                  </a:ext>
                </a:extLst>
              </a:tr>
              <a:tr h="252000">
                <a:tc>
                  <a:txBody>
                    <a:bodyPr/>
                    <a:lstStyle/>
                    <a:p>
                      <a:pPr algn="ctr"/>
                      <a:r>
                        <a:rPr lang="ja-JP" sz="1200" kern="100" dirty="0">
                          <a:effectLst/>
                        </a:rPr>
                        <a:t>やや強い雨</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1</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784942524"/>
                  </a:ext>
                </a:extLst>
              </a:tr>
              <a:tr h="252000">
                <a:tc>
                  <a:txBody>
                    <a:bodyPr/>
                    <a:lstStyle/>
                    <a:p>
                      <a:pPr algn="ctr"/>
                      <a:r>
                        <a:rPr lang="ja-JP" sz="1200" kern="100" dirty="0">
                          <a:effectLst/>
                        </a:rPr>
                        <a:t>強い雨</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1</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856126374"/>
                  </a:ext>
                </a:extLst>
              </a:tr>
            </a:tbl>
          </a:graphicData>
        </a:graphic>
      </p:graphicFrame>
      <p:sp>
        <p:nvSpPr>
          <p:cNvPr id="14" name="コンテンツ プレースホルダー 2">
            <a:extLst>
              <a:ext uri="{FF2B5EF4-FFF2-40B4-BE49-F238E27FC236}">
                <a16:creationId xmlns:a16="http://schemas.microsoft.com/office/drawing/2014/main" id="{E0544818-A971-B95A-0EB8-08AC14E17FD5}"/>
              </a:ext>
            </a:extLst>
          </p:cNvPr>
          <p:cNvSpPr>
            <a:spLocks noGrp="1"/>
          </p:cNvSpPr>
          <p:nvPr>
            <p:ph idx="1"/>
          </p:nvPr>
        </p:nvSpPr>
        <p:spPr>
          <a:xfrm>
            <a:off x="810000" y="4212000"/>
            <a:ext cx="7560000" cy="2160000"/>
          </a:xfrm>
        </p:spPr>
        <p:txBody>
          <a:bodyPr/>
          <a:lstStyle/>
          <a:p>
            <a:r>
              <a:rPr kumimoji="1" lang="ja-JP" altLang="en-US" dirty="0"/>
              <a:t>月ごとの天気の日数を求めると、雨（やや強い雨・強い雨）は</a:t>
            </a:r>
            <a:r>
              <a:rPr lang="ja-JP" altLang="en-US" dirty="0"/>
              <a:t>冬に少なく、春～秋（とくに</a:t>
            </a:r>
            <a:r>
              <a:rPr lang="en-US" altLang="ja-JP" dirty="0"/>
              <a:t>5</a:t>
            </a:r>
            <a:r>
              <a:rPr lang="ja-JP" altLang="en-US" dirty="0"/>
              <a:t>月・</a:t>
            </a:r>
            <a:r>
              <a:rPr lang="en-US" altLang="ja-JP" dirty="0"/>
              <a:t>6</a:t>
            </a:r>
            <a:r>
              <a:rPr lang="ja-JP" altLang="en-US" dirty="0"/>
              <a:t>月）に多い</a:t>
            </a:r>
            <a:endParaRPr lang="en-US" altLang="ja-JP" dirty="0"/>
          </a:p>
          <a:p>
            <a:r>
              <a:rPr kumimoji="1" lang="ja-JP" altLang="en-US" dirty="0"/>
              <a:t>夏の時期は緑茶の売上個数が多いので、前スライドのような結果になった可能性が高い</a:t>
            </a:r>
          </a:p>
        </p:txBody>
      </p:sp>
    </p:spTree>
    <p:extLst>
      <p:ext uri="{BB962C8B-B14F-4D97-AF65-F5344CB8AC3E}">
        <p14:creationId xmlns:p14="http://schemas.microsoft.com/office/powerpoint/2010/main" val="22683983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BC272C6-E244-787B-2981-DDF598C21749}"/>
              </a:ext>
            </a:extLst>
          </p:cNvPr>
          <p:cNvSpPr>
            <a:spLocks noGrp="1"/>
          </p:cNvSpPr>
          <p:nvPr>
            <p:ph type="title"/>
          </p:nvPr>
        </p:nvSpPr>
        <p:spPr/>
        <p:txBody>
          <a:bodyPr/>
          <a:lstStyle/>
          <a:p>
            <a:r>
              <a:rPr kumimoji="1" lang="ja-JP" altLang="en-US" dirty="0"/>
              <a:t>月および天気ごとの平均売上個数</a:t>
            </a:r>
          </a:p>
        </p:txBody>
      </p:sp>
      <p:sp>
        <p:nvSpPr>
          <p:cNvPr id="3" name="コンテンツ プレースホルダー 2">
            <a:extLst>
              <a:ext uri="{FF2B5EF4-FFF2-40B4-BE49-F238E27FC236}">
                <a16:creationId xmlns:a16="http://schemas.microsoft.com/office/drawing/2014/main" id="{4B502419-6670-224D-AAEA-8C9652ECE6EE}"/>
              </a:ext>
            </a:extLst>
          </p:cNvPr>
          <p:cNvSpPr>
            <a:spLocks noGrp="1"/>
          </p:cNvSpPr>
          <p:nvPr>
            <p:ph idx="1"/>
          </p:nvPr>
        </p:nvSpPr>
        <p:spPr/>
        <p:txBody>
          <a:bodyPr/>
          <a:lstStyle/>
          <a:p>
            <a:r>
              <a:rPr kumimoji="1" lang="ja-JP" altLang="en-US" dirty="0"/>
              <a:t>月および天気ごとに集計しても、雨だから売上個数が減るわけではない</a:t>
            </a:r>
            <a:endParaRPr kumimoji="1" lang="en-US" altLang="ja-JP" dirty="0"/>
          </a:p>
          <a:p>
            <a:pPr lvl="1"/>
            <a:r>
              <a:rPr kumimoji="1" lang="ja-JP" altLang="en-US" dirty="0"/>
              <a:t>とくに</a:t>
            </a:r>
            <a:r>
              <a:rPr kumimoji="1" lang="en-US" altLang="ja-JP" dirty="0"/>
              <a:t>8</a:t>
            </a:r>
            <a:r>
              <a:rPr kumimoji="1" lang="ja-JP" altLang="en-US" dirty="0"/>
              <a:t>月・</a:t>
            </a:r>
            <a:r>
              <a:rPr kumimoji="1" lang="en-US" altLang="ja-JP" dirty="0"/>
              <a:t>9</a:t>
            </a:r>
            <a:r>
              <a:rPr kumimoji="1" lang="ja-JP" altLang="en-US" dirty="0"/>
              <a:t>月は雨の日のほうが売上個数が多い</a:t>
            </a:r>
            <a:endParaRPr kumimoji="1" lang="en-US" altLang="ja-JP" dirty="0"/>
          </a:p>
          <a:p>
            <a:pPr lvl="1"/>
            <a:r>
              <a:rPr kumimoji="1" lang="ja-JP" altLang="en-US" dirty="0"/>
              <a:t>さらなる調査が必要</a:t>
            </a:r>
          </a:p>
        </p:txBody>
      </p:sp>
      <p:sp>
        <p:nvSpPr>
          <p:cNvPr id="4" name="スライド番号プレースホルダー 3">
            <a:extLst>
              <a:ext uri="{FF2B5EF4-FFF2-40B4-BE49-F238E27FC236}">
                <a16:creationId xmlns:a16="http://schemas.microsoft.com/office/drawing/2014/main" id="{BC48DF63-B341-675C-4158-D9704071A255}"/>
              </a:ext>
            </a:extLst>
          </p:cNvPr>
          <p:cNvSpPr>
            <a:spLocks noGrp="1"/>
          </p:cNvSpPr>
          <p:nvPr>
            <p:ph type="sldNum" sz="quarter" idx="12"/>
          </p:nvPr>
        </p:nvSpPr>
        <p:spPr/>
        <p:txBody>
          <a:bodyPr/>
          <a:lstStyle/>
          <a:p>
            <a:fld id="{4D5EF750-8CCB-493D-97D6-3789D25CE33F}" type="slidenum">
              <a:rPr kumimoji="1" lang="ja-JP" altLang="en-US" smtClean="0"/>
              <a:t>9</a:t>
            </a:fld>
            <a:endParaRPr kumimoji="1" lang="ja-JP" altLang="en-US"/>
          </a:p>
        </p:txBody>
      </p:sp>
      <p:graphicFrame>
        <p:nvGraphicFramePr>
          <p:cNvPr id="9" name="表 8">
            <a:extLst>
              <a:ext uri="{FF2B5EF4-FFF2-40B4-BE49-F238E27FC236}">
                <a16:creationId xmlns:a16="http://schemas.microsoft.com/office/drawing/2014/main" id="{9199C26B-3C12-894E-FF62-B6E1F66B05A3}"/>
              </a:ext>
            </a:extLst>
          </p:cNvPr>
          <p:cNvGraphicFramePr>
            <a:graphicFrameLocks noGrp="1"/>
          </p:cNvGraphicFramePr>
          <p:nvPr>
            <p:extLst>
              <p:ext uri="{D42A27DB-BD31-4B8C-83A1-F6EECF244321}">
                <p14:modId xmlns:p14="http://schemas.microsoft.com/office/powerpoint/2010/main" val="726840066"/>
              </p:ext>
            </p:extLst>
          </p:nvPr>
        </p:nvGraphicFramePr>
        <p:xfrm>
          <a:off x="828000" y="1080059"/>
          <a:ext cx="7488000" cy="1512000"/>
        </p:xfrm>
        <a:graphic>
          <a:graphicData uri="http://schemas.openxmlformats.org/drawingml/2006/table">
            <a:tbl>
              <a:tblPr firstRow="1" firstCol="1" bandRow="1">
                <a:tableStyleId>{5C22544A-7EE6-4342-B048-85BDC9FD1C3A}</a:tableStyleId>
              </a:tblPr>
              <a:tblGrid>
                <a:gridCol w="1008000">
                  <a:extLst>
                    <a:ext uri="{9D8B030D-6E8A-4147-A177-3AD203B41FA5}">
                      <a16:colId xmlns:a16="http://schemas.microsoft.com/office/drawing/2014/main" val="1757423685"/>
                    </a:ext>
                  </a:extLst>
                </a:gridCol>
                <a:gridCol w="540000">
                  <a:extLst>
                    <a:ext uri="{9D8B030D-6E8A-4147-A177-3AD203B41FA5}">
                      <a16:colId xmlns:a16="http://schemas.microsoft.com/office/drawing/2014/main" val="2351744590"/>
                    </a:ext>
                  </a:extLst>
                </a:gridCol>
                <a:gridCol w="540000">
                  <a:extLst>
                    <a:ext uri="{9D8B030D-6E8A-4147-A177-3AD203B41FA5}">
                      <a16:colId xmlns:a16="http://schemas.microsoft.com/office/drawing/2014/main" val="1856168088"/>
                    </a:ext>
                  </a:extLst>
                </a:gridCol>
                <a:gridCol w="540000">
                  <a:extLst>
                    <a:ext uri="{9D8B030D-6E8A-4147-A177-3AD203B41FA5}">
                      <a16:colId xmlns:a16="http://schemas.microsoft.com/office/drawing/2014/main" val="2234395173"/>
                    </a:ext>
                  </a:extLst>
                </a:gridCol>
                <a:gridCol w="540000">
                  <a:extLst>
                    <a:ext uri="{9D8B030D-6E8A-4147-A177-3AD203B41FA5}">
                      <a16:colId xmlns:a16="http://schemas.microsoft.com/office/drawing/2014/main" val="2657290444"/>
                    </a:ext>
                  </a:extLst>
                </a:gridCol>
                <a:gridCol w="540000">
                  <a:extLst>
                    <a:ext uri="{9D8B030D-6E8A-4147-A177-3AD203B41FA5}">
                      <a16:colId xmlns:a16="http://schemas.microsoft.com/office/drawing/2014/main" val="3949320056"/>
                    </a:ext>
                  </a:extLst>
                </a:gridCol>
                <a:gridCol w="540000">
                  <a:extLst>
                    <a:ext uri="{9D8B030D-6E8A-4147-A177-3AD203B41FA5}">
                      <a16:colId xmlns:a16="http://schemas.microsoft.com/office/drawing/2014/main" val="2696102745"/>
                    </a:ext>
                  </a:extLst>
                </a:gridCol>
                <a:gridCol w="540000">
                  <a:extLst>
                    <a:ext uri="{9D8B030D-6E8A-4147-A177-3AD203B41FA5}">
                      <a16:colId xmlns:a16="http://schemas.microsoft.com/office/drawing/2014/main" val="1321408324"/>
                    </a:ext>
                  </a:extLst>
                </a:gridCol>
                <a:gridCol w="540000">
                  <a:extLst>
                    <a:ext uri="{9D8B030D-6E8A-4147-A177-3AD203B41FA5}">
                      <a16:colId xmlns:a16="http://schemas.microsoft.com/office/drawing/2014/main" val="2081911947"/>
                    </a:ext>
                  </a:extLst>
                </a:gridCol>
                <a:gridCol w="540000">
                  <a:extLst>
                    <a:ext uri="{9D8B030D-6E8A-4147-A177-3AD203B41FA5}">
                      <a16:colId xmlns:a16="http://schemas.microsoft.com/office/drawing/2014/main" val="172681836"/>
                    </a:ext>
                  </a:extLst>
                </a:gridCol>
                <a:gridCol w="540000">
                  <a:extLst>
                    <a:ext uri="{9D8B030D-6E8A-4147-A177-3AD203B41FA5}">
                      <a16:colId xmlns:a16="http://schemas.microsoft.com/office/drawing/2014/main" val="3811315094"/>
                    </a:ext>
                  </a:extLst>
                </a:gridCol>
                <a:gridCol w="540000">
                  <a:extLst>
                    <a:ext uri="{9D8B030D-6E8A-4147-A177-3AD203B41FA5}">
                      <a16:colId xmlns:a16="http://schemas.microsoft.com/office/drawing/2014/main" val="2467416061"/>
                    </a:ext>
                  </a:extLst>
                </a:gridCol>
                <a:gridCol w="540000">
                  <a:extLst>
                    <a:ext uri="{9D8B030D-6E8A-4147-A177-3AD203B41FA5}">
                      <a16:colId xmlns:a16="http://schemas.microsoft.com/office/drawing/2014/main" val="1097933626"/>
                    </a:ext>
                  </a:extLst>
                </a:gridCol>
              </a:tblGrid>
              <a:tr h="252000">
                <a:tc>
                  <a:txBody>
                    <a:bodyPr/>
                    <a:lstStyle/>
                    <a:p>
                      <a:pPr algn="ctr"/>
                      <a:endParaRPr lang="ja-JP" sz="1200" kern="100" dirty="0">
                        <a:effectLst/>
                        <a:latin typeface="游明朝" panose="02020400000000000000" pitchFamily="18" charset="-128"/>
                        <a:ea typeface="游明朝" panose="02020400000000000000" pitchFamily="18" charset="-128"/>
                      </a:endParaRPr>
                    </a:p>
                  </a:txBody>
                  <a:tcPr marL="68580" marR="68580" marT="0" marB="0" anchor="ctr"/>
                </a:tc>
                <a:tc>
                  <a:txBody>
                    <a:bodyPr/>
                    <a:lstStyle/>
                    <a:p>
                      <a:pPr algn="ctr"/>
                      <a:r>
                        <a:rPr lang="en-US" sz="1200" kern="100" dirty="0">
                          <a:effectLst/>
                        </a:rPr>
                        <a:t>1</a:t>
                      </a:r>
                      <a:r>
                        <a:rPr lang="ja-JP" sz="1200" kern="100" dirty="0">
                          <a:effectLst/>
                        </a:rPr>
                        <a:t>月</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4</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5</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6</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7</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8</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9</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10</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11</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12</a:t>
                      </a:r>
                      <a:r>
                        <a:rPr lang="ja-JP" sz="1200" kern="100">
                          <a:effectLst/>
                        </a:rPr>
                        <a:t>月</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02012995"/>
                  </a:ext>
                </a:extLst>
              </a:tr>
              <a:tr h="252000">
                <a:tc>
                  <a:txBody>
                    <a:bodyPr/>
                    <a:lstStyle/>
                    <a:p>
                      <a:pPr algn="ctr"/>
                      <a:r>
                        <a:rPr lang="ja-JP" sz="1200" kern="100" dirty="0">
                          <a:effectLst/>
                        </a:rPr>
                        <a:t>晴・曇</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211.9</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180.8</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226.1</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285.1</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327.2</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316</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514.3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522.3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438.5</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379.4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273.0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218.7</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978379760"/>
                  </a:ext>
                </a:extLst>
              </a:tr>
              <a:tr h="252000">
                <a:tc>
                  <a:txBody>
                    <a:bodyPr/>
                    <a:lstStyle/>
                    <a:p>
                      <a:pPr algn="ctr"/>
                      <a:r>
                        <a:rPr lang="ja-JP" sz="1200" kern="100">
                          <a:effectLst/>
                        </a:rPr>
                        <a:t>小雨</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181.3</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148.5</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483</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412.5</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306</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228.3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706591911"/>
                  </a:ext>
                </a:extLst>
              </a:tr>
              <a:tr h="252000">
                <a:tc>
                  <a:txBody>
                    <a:bodyPr/>
                    <a:lstStyle/>
                    <a:p>
                      <a:pPr algn="ctr"/>
                      <a:r>
                        <a:rPr lang="ja-JP" sz="1200" kern="100" dirty="0">
                          <a:effectLst/>
                        </a:rPr>
                        <a:t>やや強い雨</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407</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406</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434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745271669"/>
                  </a:ext>
                </a:extLst>
              </a:tr>
              <a:tr h="252000">
                <a:tc>
                  <a:txBody>
                    <a:bodyPr/>
                    <a:lstStyle/>
                    <a:p>
                      <a:pPr algn="ctr"/>
                      <a:r>
                        <a:rPr lang="ja-JP" sz="1200" kern="100">
                          <a:effectLst/>
                        </a:rPr>
                        <a:t>雨</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244.3</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243.7</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280.4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327.6</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316.6</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270.2</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334</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661.7</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552.7</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335.3</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385.3</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195.5</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866586871"/>
                  </a:ext>
                </a:extLst>
              </a:tr>
              <a:tr h="252000">
                <a:tc>
                  <a:txBody>
                    <a:bodyPr/>
                    <a:lstStyle/>
                    <a:p>
                      <a:pPr algn="ctr"/>
                      <a:r>
                        <a:rPr lang="ja-JP" sz="1200" kern="100">
                          <a:effectLst/>
                        </a:rPr>
                        <a:t>強い雨</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a:effectLst/>
                        </a:rPr>
                        <a:t>390</a:t>
                      </a:r>
                      <a:endParaRPr lang="ja-JP" sz="12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685</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601.5</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329</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tc>
                  <a:txBody>
                    <a:bodyPr/>
                    <a:lstStyle/>
                    <a:p>
                      <a:pPr algn="ctr"/>
                      <a:r>
                        <a:rPr lang="en-US" sz="1200" kern="100" dirty="0">
                          <a:effectLst/>
                        </a:rPr>
                        <a:t>0</a:t>
                      </a:r>
                      <a:endParaRPr 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tc>
                <a:extLst>
                  <a:ext uri="{0D108BD9-81ED-4DB2-BD59-A6C34878D82A}">
                    <a16:rowId xmlns:a16="http://schemas.microsoft.com/office/drawing/2014/main" val="754030114"/>
                  </a:ext>
                </a:extLst>
              </a:tr>
            </a:tbl>
          </a:graphicData>
        </a:graphic>
      </p:graphicFrame>
      <p:pic>
        <p:nvPicPr>
          <p:cNvPr id="10" name="図 9">
            <a:extLst>
              <a:ext uri="{FF2B5EF4-FFF2-40B4-BE49-F238E27FC236}">
                <a16:creationId xmlns:a16="http://schemas.microsoft.com/office/drawing/2014/main" id="{D89C5D1E-0A29-6BCC-CACA-AE45BEF4620F}"/>
              </a:ext>
            </a:extLst>
          </p:cNvPr>
          <p:cNvPicPr>
            <a:picLocks noChangeAspect="1"/>
          </p:cNvPicPr>
          <p:nvPr/>
        </p:nvPicPr>
        <p:blipFill>
          <a:blip r:embed="rId2"/>
          <a:stretch>
            <a:fillRect/>
          </a:stretch>
        </p:blipFill>
        <p:spPr>
          <a:xfrm>
            <a:off x="2233768" y="2668451"/>
            <a:ext cx="4676464" cy="2641931"/>
          </a:xfrm>
          <a:prstGeom prst="rect">
            <a:avLst/>
          </a:prstGeom>
        </p:spPr>
      </p:pic>
    </p:spTree>
    <p:extLst>
      <p:ext uri="{BB962C8B-B14F-4D97-AF65-F5344CB8AC3E}">
        <p14:creationId xmlns:p14="http://schemas.microsoft.com/office/powerpoint/2010/main" val="1101321895"/>
      </p:ext>
    </p:extLst>
  </p:cSld>
  <p:clrMapOvr>
    <a:masterClrMapping/>
  </p:clrMapOvr>
</p:sld>
</file>

<file path=ppt/theme/theme1.xml><?xml version="1.0" encoding="utf-8"?>
<a:theme xmlns:a="http://schemas.openxmlformats.org/drawingml/2006/main" name="レトロスペクト">
  <a:themeElements>
    <a:clrScheme name="青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MeiryoSegoeUI">
      <a:majorFont>
        <a:latin typeface="Segoe UI"/>
        <a:ea typeface="メイリオ"/>
        <a:cs typeface=""/>
      </a:majorFont>
      <a:minorFont>
        <a:latin typeface="Segoe UI"/>
        <a:ea typeface="メイリオ"/>
        <a:cs typeface=""/>
      </a:minorFont>
    </a:fontScheme>
    <a:fmtScheme name="レトロスペクト">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プレゼンテーション1" id="{814E3732-357F-42B3-9496-A25D23C26F0D}" vid="{02233948-770E-433F-B60A-C57C6A4708F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第1章</Template>
  <TotalTime>0</TotalTime>
  <Words>780</Words>
  <Application>Microsoft Office PowerPoint</Application>
  <PresentationFormat>画面に合わせる (4:3)</PresentationFormat>
  <Paragraphs>228</Paragraphs>
  <Slides>10</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10</vt:i4>
      </vt:variant>
    </vt:vector>
  </HeadingPairs>
  <TitlesOfParts>
    <vt:vector size="15" baseType="lpstr">
      <vt:lpstr>游ゴシック</vt:lpstr>
      <vt:lpstr>游明朝</vt:lpstr>
      <vt:lpstr>Calibri</vt:lpstr>
      <vt:lpstr>Segoe UI</vt:lpstr>
      <vt:lpstr>レトロスペクト</vt:lpstr>
      <vt:lpstr>売上と天気・気温との関係</vt:lpstr>
      <vt:lpstr>ここでの分析の目的</vt:lpstr>
      <vt:lpstr>1年間の気温変化</vt:lpstr>
      <vt:lpstr>緑茶の売上個数と平均気温の推移</vt:lpstr>
      <vt:lpstr>平均気温と各お茶の売上個数の散布図および相関係数</vt:lpstr>
      <vt:lpstr>平均気温と各お茶の売上個数の散布図および相関係数</vt:lpstr>
      <vt:lpstr>天気ごとの緑茶の平均売上個数</vt:lpstr>
      <vt:lpstr>月ごとの天気の日数</vt:lpstr>
      <vt:lpstr>月および天気ごとの平均売上個数</vt:lpstr>
      <vt:lpstr>まとめ</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2024-11-12T02:25:18Z</dcterms:created>
  <dcterms:modified xsi:type="dcterms:W3CDTF">2024-11-12T02:25:26Z</dcterms:modified>
</cp:coreProperties>
</file>